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AC_A6D5BE6C.xml" ContentType="application/vnd.ms-powerpoint.comment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5"/>
  </p:notesMasterIdLst>
  <p:sldIdLst>
    <p:sldId id="275" r:id="rId5"/>
    <p:sldId id="270" r:id="rId6"/>
    <p:sldId id="288" r:id="rId7"/>
    <p:sldId id="340" r:id="rId8"/>
    <p:sldId id="397" r:id="rId9"/>
    <p:sldId id="398" r:id="rId10"/>
    <p:sldId id="342" r:id="rId11"/>
    <p:sldId id="409" r:id="rId12"/>
    <p:sldId id="410" r:id="rId13"/>
    <p:sldId id="453" r:id="rId14"/>
    <p:sldId id="344" r:id="rId15"/>
    <p:sldId id="345" r:id="rId16"/>
    <p:sldId id="346" r:id="rId17"/>
    <p:sldId id="413" r:id="rId18"/>
    <p:sldId id="348" r:id="rId19"/>
    <p:sldId id="350" r:id="rId20"/>
    <p:sldId id="411" r:id="rId21"/>
    <p:sldId id="446" r:id="rId22"/>
    <p:sldId id="352" r:id="rId23"/>
    <p:sldId id="343" r:id="rId24"/>
    <p:sldId id="416" r:id="rId25"/>
    <p:sldId id="417" r:id="rId26"/>
    <p:sldId id="448" r:id="rId27"/>
    <p:sldId id="418" r:id="rId28"/>
    <p:sldId id="419" r:id="rId29"/>
    <p:sldId id="357" r:id="rId30"/>
    <p:sldId id="358" r:id="rId31"/>
    <p:sldId id="420" r:id="rId32"/>
    <p:sldId id="421" r:id="rId33"/>
    <p:sldId id="422" r:id="rId34"/>
    <p:sldId id="363" r:id="rId35"/>
    <p:sldId id="423" r:id="rId36"/>
    <p:sldId id="365" r:id="rId37"/>
    <p:sldId id="366" r:id="rId38"/>
    <p:sldId id="424" r:id="rId39"/>
    <p:sldId id="427" r:id="rId40"/>
    <p:sldId id="371" r:id="rId41"/>
    <p:sldId id="428" r:id="rId42"/>
    <p:sldId id="370" r:id="rId43"/>
    <p:sldId id="449" r:id="rId44"/>
    <p:sldId id="399" r:id="rId45"/>
    <p:sldId id="425" r:id="rId46"/>
    <p:sldId id="426" r:id="rId47"/>
    <p:sldId id="368" r:id="rId48"/>
    <p:sldId id="431" r:id="rId49"/>
    <p:sldId id="432" r:id="rId50"/>
    <p:sldId id="375" r:id="rId51"/>
    <p:sldId id="379" r:id="rId52"/>
    <p:sldId id="380" r:id="rId53"/>
    <p:sldId id="433" r:id="rId54"/>
    <p:sldId id="434" r:id="rId55"/>
    <p:sldId id="435" r:id="rId56"/>
    <p:sldId id="447" r:id="rId57"/>
    <p:sldId id="436" r:id="rId58"/>
    <p:sldId id="450" r:id="rId59"/>
    <p:sldId id="437" r:id="rId60"/>
    <p:sldId id="384" r:id="rId61"/>
    <p:sldId id="438" r:id="rId62"/>
    <p:sldId id="451" r:id="rId63"/>
    <p:sldId id="440" r:id="rId64"/>
    <p:sldId id="441" r:id="rId65"/>
    <p:sldId id="442" r:id="rId66"/>
    <p:sldId id="396" r:id="rId67"/>
    <p:sldId id="443" r:id="rId68"/>
    <p:sldId id="444" r:id="rId69"/>
    <p:sldId id="452" r:id="rId70"/>
    <p:sldId id="445" r:id="rId71"/>
    <p:sldId id="394" r:id="rId72"/>
    <p:sldId id="277" r:id="rId73"/>
    <p:sldId id="347" r:id="rId74"/>
  </p:sldIdLst>
  <p:sldSz cx="20104100" cy="11309350"/>
  <p:notesSz cx="20104100" cy="113093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
    <a:wholeTbl>
      <a:tcTxStyle>
        <a:font>
          <a:latin typeface="+mn-lt"/>
          <a:ea typeface="+mn-ea"/>
          <a:cs typeface="+mn-cs"/>
        </a:font>
        <a:srgbClr val="000000"/>
      </a:tcTxStyle>
      <a:tcStyle>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uel BLAIZEAU" userId="a02d5d12-eb40-4a11-8ea1-2ed630dcba99" providerId="ADAL" clId="{6363F4E8-2941-4A31-A9E5-7DE72F1FB7B6}"/>
    <pc:docChg chg="modSld">
      <pc:chgData name="Samuel BLAIZEAU" userId="a02d5d12-eb40-4a11-8ea1-2ed630dcba99" providerId="ADAL" clId="{6363F4E8-2941-4A31-A9E5-7DE72F1FB7B6}" dt="2026-06-24T20:56:59.192" v="8" actId="20577"/>
      <pc:docMkLst>
        <pc:docMk/>
      </pc:docMkLst>
      <pc:sldChg chg="modSp">
        <pc:chgData name="Samuel BLAIZEAU" userId="a02d5d12-eb40-4a11-8ea1-2ed630dcba99" providerId="ADAL" clId="{6363F4E8-2941-4A31-A9E5-7DE72F1FB7B6}" dt="2026-06-24T20:56:59.192" v="8" actId="20577"/>
        <pc:sldMkLst>
          <pc:docMk/>
          <pc:sldMk cId="0" sldId="275"/>
        </pc:sldMkLst>
        <pc:spChg chg="mod">
          <ac:chgData name="Samuel BLAIZEAU" userId="a02d5d12-eb40-4a11-8ea1-2ed630dcba99" providerId="ADAL" clId="{6363F4E8-2941-4A31-A9E5-7DE72F1FB7B6}" dt="2026-06-24T20:56:59.192" v="8" actId="20577"/>
          <ac:spMkLst>
            <pc:docMk/>
            <pc:sldMk cId="0" sldId="275"/>
            <ac:spMk id="16" creationId="{6775DCBE-E342-42EE-B9F3-AAADC98B9947}"/>
          </ac:spMkLst>
        </pc:spChg>
      </pc:sldChg>
    </pc:docChg>
  </pc:docChgLst>
  <pc:docChgLst>
    <pc:chgData name="Samuel BLAIZEAU" userId="a02d5d12-eb40-4a11-8ea1-2ed630dcba99" providerId="ADAL" clId="{9E3F559A-AB3B-4FBE-AB2F-E5595FB2810F}"/>
    <pc:docChg chg="undo custSel modSld">
      <pc:chgData name="Samuel BLAIZEAU" userId="a02d5d12-eb40-4a11-8ea1-2ed630dcba99" providerId="ADAL" clId="{9E3F559A-AB3B-4FBE-AB2F-E5595FB2810F}" dt="2026-07-02T12:35:17.428" v="187" actId="14100"/>
      <pc:docMkLst>
        <pc:docMk/>
      </pc:docMkLst>
      <pc:sldChg chg="modSp">
        <pc:chgData name="Samuel BLAIZEAU" userId="a02d5d12-eb40-4a11-8ea1-2ed630dcba99" providerId="ADAL" clId="{9E3F559A-AB3B-4FBE-AB2F-E5595FB2810F}" dt="2026-07-02T12:28:31.255" v="1" actId="20577"/>
        <pc:sldMkLst>
          <pc:docMk/>
          <pc:sldMk cId="0" sldId="275"/>
        </pc:sldMkLst>
        <pc:spChg chg="mod">
          <ac:chgData name="Samuel BLAIZEAU" userId="a02d5d12-eb40-4a11-8ea1-2ed630dcba99" providerId="ADAL" clId="{9E3F559A-AB3B-4FBE-AB2F-E5595FB2810F}" dt="2026-07-02T12:28:31.255" v="1" actId="20577"/>
          <ac:spMkLst>
            <pc:docMk/>
            <pc:sldMk cId="0" sldId="275"/>
            <ac:spMk id="19" creationId="{77D6D8AA-57B1-4A7C-9766-198495AD5EFA}"/>
          </ac:spMkLst>
        </pc:spChg>
      </pc:sldChg>
      <pc:sldChg chg="modSp">
        <pc:chgData name="Samuel BLAIZEAU" userId="a02d5d12-eb40-4a11-8ea1-2ed630dcba99" providerId="ADAL" clId="{9E3F559A-AB3B-4FBE-AB2F-E5595FB2810F}" dt="2026-07-02T12:35:17.428" v="187" actId="14100"/>
        <pc:sldMkLst>
          <pc:docMk/>
          <pc:sldMk cId="0" sldId="277"/>
        </pc:sldMkLst>
        <pc:spChg chg="mod">
          <ac:chgData name="Samuel BLAIZEAU" userId="a02d5d12-eb40-4a11-8ea1-2ed630dcba99" providerId="ADAL" clId="{9E3F559A-AB3B-4FBE-AB2F-E5595FB2810F}" dt="2026-07-02T12:35:17.428" v="187" actId="14100"/>
          <ac:spMkLst>
            <pc:docMk/>
            <pc:sldMk cId="0" sldId="277"/>
            <ac:spMk id="16" creationId="{3072DEAC-AC68-4B06-B463-6E1E85300539}"/>
          </ac:spMkLst>
        </pc:spChg>
      </pc:sldChg>
      <pc:sldChg chg="modSp">
        <pc:chgData name="Samuel BLAIZEAU" userId="a02d5d12-eb40-4a11-8ea1-2ed630dcba99" providerId="ADAL" clId="{9E3F559A-AB3B-4FBE-AB2F-E5595FB2810F}" dt="2026-07-02T12:31:46.820" v="175" actId="113"/>
        <pc:sldMkLst>
          <pc:docMk/>
          <pc:sldMk cId="3089739274" sldId="342"/>
        </pc:sldMkLst>
        <pc:spChg chg="mod">
          <ac:chgData name="Samuel BLAIZEAU" userId="a02d5d12-eb40-4a11-8ea1-2ed630dcba99" providerId="ADAL" clId="{9E3F559A-AB3B-4FBE-AB2F-E5595FB2810F}" dt="2026-07-02T12:31:46.820" v="175" actId="113"/>
          <ac:spMkLst>
            <pc:docMk/>
            <pc:sldMk cId="3089739274" sldId="342"/>
            <ac:spMk id="2" creationId="{1E1E3378-402D-4FE0-B61C-9628335AAA36}"/>
          </ac:spMkLst>
        </pc:spChg>
      </pc:sldChg>
      <pc:sldChg chg="modSp">
        <pc:chgData name="Samuel BLAIZEAU" userId="a02d5d12-eb40-4a11-8ea1-2ed630dcba99" providerId="ADAL" clId="{9E3F559A-AB3B-4FBE-AB2F-E5595FB2810F}" dt="2026-07-02T12:32:53.222" v="183" actId="20577"/>
        <pc:sldMkLst>
          <pc:docMk/>
          <pc:sldMk cId="4179161687" sldId="345"/>
        </pc:sldMkLst>
        <pc:spChg chg="mod">
          <ac:chgData name="Samuel BLAIZEAU" userId="a02d5d12-eb40-4a11-8ea1-2ed630dcba99" providerId="ADAL" clId="{9E3F559A-AB3B-4FBE-AB2F-E5595FB2810F}" dt="2026-07-02T12:32:53.222" v="183" actId="20577"/>
          <ac:spMkLst>
            <pc:docMk/>
            <pc:sldMk cId="4179161687" sldId="345"/>
            <ac:spMk id="2" creationId="{1E1E3378-402D-4FE0-B61C-9628335AAA36}"/>
          </ac:spMkLst>
        </pc:spChg>
      </pc:sldChg>
      <pc:sldChg chg="modSp">
        <pc:chgData name="Samuel BLAIZEAU" userId="a02d5d12-eb40-4a11-8ea1-2ed630dcba99" providerId="ADAL" clId="{9E3F559A-AB3B-4FBE-AB2F-E5595FB2810F}" dt="2026-07-02T12:33:14.998" v="184" actId="123"/>
        <pc:sldMkLst>
          <pc:docMk/>
          <pc:sldMk cId="2129582822" sldId="346"/>
        </pc:sldMkLst>
        <pc:spChg chg="mod">
          <ac:chgData name="Samuel BLAIZEAU" userId="a02d5d12-eb40-4a11-8ea1-2ed630dcba99" providerId="ADAL" clId="{9E3F559A-AB3B-4FBE-AB2F-E5595FB2810F}" dt="2026-07-02T12:33:14.998" v="184" actId="123"/>
          <ac:spMkLst>
            <pc:docMk/>
            <pc:sldMk cId="2129582822" sldId="346"/>
            <ac:spMk id="2" creationId="{1E1E3378-402D-4FE0-B61C-9628335AAA36}"/>
          </ac:spMkLst>
        </pc:spChg>
      </pc:sldChg>
    </pc:docChg>
  </pc:docChgLst>
  <pc:docChgLst>
    <pc:chgData name="Samuel BLAIZEAU" userId="a02d5d12-eb40-4a11-8ea1-2ed630dcba99" providerId="ADAL" clId="{BB1F2959-2892-47F2-B031-38B44FB783C6}"/>
  </pc:docChgLst>
  <pc:docChgLst>
    <pc:chgData name="Samuel BLAIZEAU" userId="S::sblaizea@regionguadeloupe.fr::a02d5d12-eb40-4a11-8ea1-2ed630dcba99" providerId="AD" clId="Web-{A6C4D3F5-17B9-485B-C407-4DEE58EC47FB}"/>
  </pc:docChgLst>
</pc:chgInfo>
</file>

<file path=ppt/comments/modernComment_1AC_A6D5BE6C.xml><?xml version="1.0" encoding="utf-8"?>
<p188:cmLst xmlns:a="http://schemas.openxmlformats.org/drawingml/2006/main" xmlns:r="http://schemas.openxmlformats.org/officeDocument/2006/relationships" xmlns:p188="http://schemas.microsoft.com/office/powerpoint/2018/8/main">
  <p188:cm id="{386A100D-FFBC-41C6-9216-7ED955918B4A}" authorId="{1FFEE4FA-D40C-92D2-7CB6-6EE14743D58B}" created="2023-07-03T14:36:02.086">
    <ac:deMkLst xmlns:ac="http://schemas.microsoft.com/office/drawing/2013/main/command">
      <pc:docMk xmlns:pc="http://schemas.microsoft.com/office/powerpoint/2013/main/command"/>
      <pc:sldMk xmlns:pc="http://schemas.microsoft.com/office/powerpoint/2013/main/command" cId="70321963" sldId="372"/>
      <ac:picMk id="6" creationId="{3C5684F1-7BAC-4ECF-A61A-DC9E282A540E}"/>
    </ac:deMkLst>
    <p188:txBody>
      <a:bodyPr/>
      <a:lstStyle/>
      <a:p>
        <a:r>
          <a:rPr lang="fr-FR"/>
          <a:t>Porter une attention particulière au nommage des pièces (principalement les factures) afin qu'elles soient classées et hiérarchisées plus facilement</a:t>
        </a:r>
      </a:p>
    </p188:txBody>
  </p188:cm>
  <p188:cm id="{414729C7-713D-4785-8ECF-9999309BE53A}" authorId="{1FFEE4FA-D40C-92D2-7CB6-6EE14743D58B}" created="2023-07-03T14:40:54.738">
    <pc:sldMkLst xmlns:pc="http://schemas.microsoft.com/office/powerpoint/2013/main/command">
      <pc:docMk/>
      <pc:sldMk cId="70321963" sldId="372"/>
    </pc:sldMkLst>
    <p188:txBody>
      <a:bodyPr/>
      <a:lstStyle/>
      <a:p>
        <a:r>
          <a:rPr lang="fr-FR"/>
          <a:t>Date d'acquittement: Choix rendu obligatoire dans la contextualisation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1E7413-13E9-48F0-AFC5-5614901E3624}"/>
              </a:ext>
            </a:extLst>
          </p:cNvPr>
          <p:cNvSpPr txBox="1">
            <a:spLocks noGrp="1"/>
          </p:cNvSpPr>
          <p:nvPr>
            <p:ph type="hdr" sz="quarter"/>
          </p:nvPr>
        </p:nvSpPr>
        <p:spPr>
          <a:xfrm>
            <a:off x="0" y="0"/>
            <a:ext cx="8712202" cy="566735"/>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5AA1EA36-8ECA-4EEA-B095-651F0403DE33}"/>
              </a:ext>
            </a:extLst>
          </p:cNvPr>
          <p:cNvSpPr txBox="1">
            <a:spLocks noGrp="1"/>
          </p:cNvSpPr>
          <p:nvPr>
            <p:ph type="dt" idx="1"/>
          </p:nvPr>
        </p:nvSpPr>
        <p:spPr>
          <a:xfrm>
            <a:off x="11387142" y="0"/>
            <a:ext cx="8712202" cy="566735"/>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0" cap="none" spc="0" baseline="0">
                <a:solidFill>
                  <a:srgbClr val="000000"/>
                </a:solidFill>
                <a:uFillTx/>
                <a:latin typeface="Calibri"/>
              </a:defRPr>
            </a:lvl1pPr>
          </a:lstStyle>
          <a:p>
            <a:pPr lvl="0"/>
            <a:fld id="{F223E143-45D8-48C7-AB05-6AE7ECF84BF5}" type="datetime1">
              <a:rPr lang="fr-FR"/>
              <a:pPr lvl="0"/>
              <a:t>02/07/2026</a:t>
            </a:fld>
            <a:endParaRPr lang="fr-FR"/>
          </a:p>
        </p:txBody>
      </p:sp>
      <p:sp>
        <p:nvSpPr>
          <p:cNvPr id="4" name="Espace réservé de l'image des diapositives 3">
            <a:extLst>
              <a:ext uri="{FF2B5EF4-FFF2-40B4-BE49-F238E27FC236}">
                <a16:creationId xmlns:a16="http://schemas.microsoft.com/office/drawing/2014/main" id="{6B9F4811-CCC5-4289-893B-F77D0B986C23}"/>
              </a:ext>
            </a:extLst>
          </p:cNvPr>
          <p:cNvSpPr>
            <a:spLocks noGrp="1" noRot="1" noChangeAspect="1"/>
          </p:cNvSpPr>
          <p:nvPr>
            <p:ph type="sldImg" idx="2"/>
          </p:nvPr>
        </p:nvSpPr>
        <p:spPr>
          <a:xfrm>
            <a:off x="6659566" y="1414467"/>
            <a:ext cx="6784976" cy="3816348"/>
          </a:xfrm>
          <a:prstGeom prst="rect">
            <a:avLst/>
          </a:prstGeom>
          <a:noFill/>
          <a:ln w="12701">
            <a:solidFill>
              <a:srgbClr val="000000"/>
            </a:solidFill>
            <a:prstDash val="solid"/>
          </a:ln>
        </p:spPr>
      </p:sp>
      <p:sp>
        <p:nvSpPr>
          <p:cNvPr id="5" name="Espace réservé des notes 4">
            <a:extLst>
              <a:ext uri="{FF2B5EF4-FFF2-40B4-BE49-F238E27FC236}">
                <a16:creationId xmlns:a16="http://schemas.microsoft.com/office/drawing/2014/main" id="{CE5A7669-81D4-4535-9AF9-BD6AA554D533}"/>
              </a:ext>
            </a:extLst>
          </p:cNvPr>
          <p:cNvSpPr txBox="1">
            <a:spLocks noGrp="1"/>
          </p:cNvSpPr>
          <p:nvPr>
            <p:ph type="body" sz="quarter" idx="3"/>
          </p:nvPr>
        </p:nvSpPr>
        <p:spPr>
          <a:xfrm>
            <a:off x="2009778" y="5441951"/>
            <a:ext cx="16084552" cy="4454527"/>
          </a:xfrm>
          <a:prstGeom prst="rect">
            <a:avLst/>
          </a:prstGeom>
          <a:noFill/>
          <a:ln>
            <a:noFill/>
          </a:ln>
        </p:spPr>
        <p:txBody>
          <a:bodyPr vert="horz" wrap="square" lIns="91440" tIns="45720" rIns="91440" bIns="45720" anchor="t" anchorCtr="0" compatLnSpc="1">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CD426133-053D-4C08-995D-F07ED896443B}"/>
              </a:ext>
            </a:extLst>
          </p:cNvPr>
          <p:cNvSpPr txBox="1">
            <a:spLocks noGrp="1"/>
          </p:cNvSpPr>
          <p:nvPr>
            <p:ph type="ftr" sz="quarter" idx="4"/>
          </p:nvPr>
        </p:nvSpPr>
        <p:spPr>
          <a:xfrm>
            <a:off x="0" y="10742608"/>
            <a:ext cx="8712202" cy="566735"/>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C9AB1B70-CF4D-4CC6-87CD-CC5608FAF80E}"/>
              </a:ext>
            </a:extLst>
          </p:cNvPr>
          <p:cNvSpPr txBox="1">
            <a:spLocks noGrp="1"/>
          </p:cNvSpPr>
          <p:nvPr>
            <p:ph type="sldNum" sz="quarter" idx="5"/>
          </p:nvPr>
        </p:nvSpPr>
        <p:spPr>
          <a:xfrm>
            <a:off x="11387142" y="10742608"/>
            <a:ext cx="8712202" cy="566735"/>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0" cap="none" spc="0" baseline="0">
                <a:solidFill>
                  <a:srgbClr val="000000"/>
                </a:solidFill>
                <a:uFillTx/>
                <a:latin typeface="Calibri"/>
              </a:defRPr>
            </a:lvl1pPr>
          </a:lstStyle>
          <a:p>
            <a:pPr lvl="0"/>
            <a:fld id="{7E6FC8D4-6419-4B6D-AF56-D89816563A41}" type="slidenum">
              <a:t>‹N°›</a:t>
            </a:fld>
            <a:endParaRPr lang="fr-FR"/>
          </a:p>
        </p:txBody>
      </p:sp>
    </p:spTree>
    <p:extLst>
      <p:ext uri="{BB962C8B-B14F-4D97-AF65-F5344CB8AC3E}">
        <p14:creationId xmlns:p14="http://schemas.microsoft.com/office/powerpoint/2010/main" val="2844253914"/>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bg object 16">
            <a:extLst>
              <a:ext uri="{FF2B5EF4-FFF2-40B4-BE49-F238E27FC236}">
                <a16:creationId xmlns:a16="http://schemas.microsoft.com/office/drawing/2014/main" id="{89640357-68EE-468B-BC25-BC386EA45871}"/>
              </a:ext>
            </a:extLst>
          </p:cNvPr>
          <p:cNvSpPr/>
          <p:nvPr/>
        </p:nvSpPr>
        <p:spPr>
          <a:xfrm>
            <a:off x="0" y="0"/>
            <a:ext cx="20104098" cy="11308713"/>
          </a:xfrm>
          <a:custGeom>
            <a:avLst/>
            <a:gdLst>
              <a:gd name="f0" fmla="val w"/>
              <a:gd name="f1" fmla="val h"/>
              <a:gd name="f2" fmla="val 0"/>
              <a:gd name="f3" fmla="val 20104100"/>
              <a:gd name="f4" fmla="val 11308715"/>
              <a:gd name="f5" fmla="val 20104099"/>
              <a:gd name="f6" fmla="val 11308556"/>
              <a:gd name="f7" fmla="*/ f0 1 20104100"/>
              <a:gd name="f8" fmla="*/ f1 1 11308715"/>
              <a:gd name="f9" fmla="+- f4 0 f2"/>
              <a:gd name="f10" fmla="+- f3 0 f2"/>
              <a:gd name="f11" fmla="*/ f10 1 20104100"/>
              <a:gd name="f12" fmla="*/ f9 1 11308715"/>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20104100" h="11308715">
                <a:moveTo>
                  <a:pt x="f5" y="f2"/>
                </a:moveTo>
                <a:lnTo>
                  <a:pt x="f2" y="f2"/>
                </a:lnTo>
                <a:lnTo>
                  <a:pt x="f2" y="f6"/>
                </a:lnTo>
                <a:lnTo>
                  <a:pt x="f5" y="f6"/>
                </a:lnTo>
                <a:lnTo>
                  <a:pt x="f5" y="f2"/>
                </a:lnTo>
                <a:close/>
              </a:path>
            </a:pathLst>
          </a:custGeom>
          <a:solidFill>
            <a:srgbClr val="EFF6F4">
              <a:alpha val="59999"/>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pic>
        <p:nvPicPr>
          <p:cNvPr id="3" name="bg object 17">
            <a:extLst>
              <a:ext uri="{FF2B5EF4-FFF2-40B4-BE49-F238E27FC236}">
                <a16:creationId xmlns:a16="http://schemas.microsoft.com/office/drawing/2014/main" id="{E37A61F4-BA9D-4286-BE57-EB0FC093BD5A}"/>
              </a:ext>
            </a:extLst>
          </p:cNvPr>
          <p:cNvPicPr>
            <a:picLocks noChangeAspect="1"/>
          </p:cNvPicPr>
          <p:nvPr/>
        </p:nvPicPr>
        <p:blipFill>
          <a:blip r:embed="rId2"/>
          <a:stretch>
            <a:fillRect/>
          </a:stretch>
        </p:blipFill>
        <p:spPr>
          <a:xfrm>
            <a:off x="0" y="10058"/>
            <a:ext cx="20104098" cy="11298500"/>
          </a:xfrm>
          <a:prstGeom prst="rect">
            <a:avLst/>
          </a:prstGeom>
          <a:noFill/>
          <a:ln cap="flat">
            <a:noFill/>
          </a:ln>
        </p:spPr>
      </p:pic>
      <p:sp>
        <p:nvSpPr>
          <p:cNvPr id="4" name="Holder 2">
            <a:extLst>
              <a:ext uri="{FF2B5EF4-FFF2-40B4-BE49-F238E27FC236}">
                <a16:creationId xmlns:a16="http://schemas.microsoft.com/office/drawing/2014/main" id="{5727A9CB-0B5A-491A-937B-2EC2B52A22AF}"/>
              </a:ext>
            </a:extLst>
          </p:cNvPr>
          <p:cNvSpPr txBox="1">
            <a:spLocks noGrp="1"/>
          </p:cNvSpPr>
          <p:nvPr>
            <p:ph type="title"/>
          </p:nvPr>
        </p:nvSpPr>
        <p:spPr>
          <a:xfrm>
            <a:off x="7778243" y="4256852"/>
            <a:ext cx="4547603" cy="922016"/>
          </a:xfrm>
        </p:spPr>
        <p:txBody>
          <a:bodyPr/>
          <a:lstStyle>
            <a:lvl1pPr>
              <a:defRPr/>
            </a:lvl1pPr>
          </a:lstStyle>
          <a:p>
            <a:pPr lvl="0"/>
            <a:endParaRPr lang="fr-FR"/>
          </a:p>
        </p:txBody>
      </p:sp>
      <p:sp>
        <p:nvSpPr>
          <p:cNvPr id="5" name="Holder 3">
            <a:extLst>
              <a:ext uri="{FF2B5EF4-FFF2-40B4-BE49-F238E27FC236}">
                <a16:creationId xmlns:a16="http://schemas.microsoft.com/office/drawing/2014/main" id="{4B5BC5AB-18C0-4C03-8532-62C1B7783EC6}"/>
              </a:ext>
            </a:extLst>
          </p:cNvPr>
          <p:cNvSpPr txBox="1">
            <a:spLocks noGrp="1"/>
          </p:cNvSpPr>
          <p:nvPr>
            <p:ph type="subTitle" idx="4294967295"/>
          </p:nvPr>
        </p:nvSpPr>
        <p:spPr>
          <a:xfrm>
            <a:off x="3015618" y="6333234"/>
            <a:ext cx="14072872" cy="2827333"/>
          </a:xfrm>
        </p:spPr>
        <p:txBody>
          <a:bodyPr/>
          <a:lstStyle>
            <a:lvl1pPr>
              <a:defRPr/>
            </a:lvl1pPr>
          </a:lstStyle>
          <a:p>
            <a:pPr lvl="0"/>
            <a:endParaRPr lang="fr-FR"/>
          </a:p>
        </p:txBody>
      </p:sp>
      <p:sp>
        <p:nvSpPr>
          <p:cNvPr id="6" name="Holder 4">
            <a:extLst>
              <a:ext uri="{FF2B5EF4-FFF2-40B4-BE49-F238E27FC236}">
                <a16:creationId xmlns:a16="http://schemas.microsoft.com/office/drawing/2014/main" id="{1524FC8C-C888-4056-99BB-8DAB6B345B4A}"/>
              </a:ext>
            </a:extLst>
          </p:cNvPr>
          <p:cNvSpPr txBox="1">
            <a:spLocks noGrp="1"/>
          </p:cNvSpPr>
          <p:nvPr>
            <p:ph type="ftr" sz="quarter" idx="9"/>
          </p:nvPr>
        </p:nvSpPr>
        <p:spPr/>
        <p:txBody>
          <a:bodyPr/>
          <a:lstStyle>
            <a:lvl1pPr>
              <a:defRPr/>
            </a:lvl1pPr>
          </a:lstStyle>
          <a:p>
            <a:pPr lvl="0"/>
            <a:endParaRPr lang="fr-FR"/>
          </a:p>
        </p:txBody>
      </p:sp>
      <p:sp>
        <p:nvSpPr>
          <p:cNvPr id="7" name="Holder 5">
            <a:extLst>
              <a:ext uri="{FF2B5EF4-FFF2-40B4-BE49-F238E27FC236}">
                <a16:creationId xmlns:a16="http://schemas.microsoft.com/office/drawing/2014/main" id="{C42072DB-715F-40B5-A2A4-E22D254868A9}"/>
              </a:ext>
            </a:extLst>
          </p:cNvPr>
          <p:cNvSpPr txBox="1">
            <a:spLocks noGrp="1"/>
          </p:cNvSpPr>
          <p:nvPr>
            <p:ph type="dt" sz="half" idx="7"/>
          </p:nvPr>
        </p:nvSpPr>
        <p:spPr/>
        <p:txBody>
          <a:bodyPr/>
          <a:lstStyle>
            <a:lvl1pPr>
              <a:defRPr/>
            </a:lvl1pPr>
          </a:lstStyle>
          <a:p>
            <a:pPr lvl="0"/>
            <a:fld id="{F8DFC91C-DB9D-4985-992D-EAAD6626A469}" type="datetime1">
              <a:rPr lang="en-US"/>
              <a:pPr lvl="0"/>
              <a:t>7/2/2026</a:t>
            </a:fld>
            <a:endParaRPr lang="en-US"/>
          </a:p>
        </p:txBody>
      </p:sp>
      <p:sp>
        <p:nvSpPr>
          <p:cNvPr id="8" name="Holder 6">
            <a:extLst>
              <a:ext uri="{FF2B5EF4-FFF2-40B4-BE49-F238E27FC236}">
                <a16:creationId xmlns:a16="http://schemas.microsoft.com/office/drawing/2014/main" id="{9CB0D038-F94C-4D55-92C4-EB21180DB250}"/>
              </a:ext>
            </a:extLst>
          </p:cNvPr>
          <p:cNvSpPr txBox="1">
            <a:spLocks noGrp="1"/>
          </p:cNvSpPr>
          <p:nvPr>
            <p:ph type="sldNum" sz="quarter" idx="8"/>
          </p:nvPr>
        </p:nvSpPr>
        <p:spPr/>
        <p:txBody>
          <a:bodyPr/>
          <a:lstStyle>
            <a:lvl1pPr>
              <a:defRPr/>
            </a:lvl1pPr>
          </a:lstStyle>
          <a:p>
            <a:pPr lvl="0"/>
            <a:fld id="{EF2B21AD-3260-4FCC-8210-F3819D1BE78A}" type="slidenum">
              <a:t>‹N°›</a:t>
            </a:fld>
            <a:endParaRPr lang="fr-FR"/>
          </a:p>
        </p:txBody>
      </p:sp>
    </p:spTree>
    <p:extLst>
      <p:ext uri="{BB962C8B-B14F-4D97-AF65-F5344CB8AC3E}">
        <p14:creationId xmlns:p14="http://schemas.microsoft.com/office/powerpoint/2010/main" val="3066934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B032B47C-3458-44D8-BA4C-5FD2FF1CC82D}"/>
              </a:ext>
            </a:extLst>
          </p:cNvPr>
          <p:cNvSpPr txBox="1">
            <a:spLocks noGrp="1"/>
          </p:cNvSpPr>
          <p:nvPr>
            <p:ph type="title"/>
          </p:nvPr>
        </p:nvSpPr>
        <p:spPr/>
        <p:txBody>
          <a:bodyPr/>
          <a:lstStyle>
            <a:lvl1pPr>
              <a:defRPr/>
            </a:lvl1pPr>
          </a:lstStyle>
          <a:p>
            <a:pPr lvl="0"/>
            <a:endParaRPr lang="fr-FR"/>
          </a:p>
        </p:txBody>
      </p:sp>
      <p:sp>
        <p:nvSpPr>
          <p:cNvPr id="3" name="Holder 3">
            <a:extLst>
              <a:ext uri="{FF2B5EF4-FFF2-40B4-BE49-F238E27FC236}">
                <a16:creationId xmlns:a16="http://schemas.microsoft.com/office/drawing/2014/main" id="{2B7E2D4D-39BC-4A2D-8133-9AC958EAE5E7}"/>
              </a:ext>
            </a:extLst>
          </p:cNvPr>
          <p:cNvSpPr txBox="1">
            <a:spLocks noGrp="1"/>
          </p:cNvSpPr>
          <p:nvPr>
            <p:ph idx="1"/>
          </p:nvPr>
        </p:nvSpPr>
        <p:spPr/>
        <p:txBody>
          <a:bodyPr/>
          <a:lstStyle>
            <a:lvl1pPr>
              <a:defRPr/>
            </a:lvl1pPr>
          </a:lstStyle>
          <a:p>
            <a:pPr lvl="0"/>
            <a:endParaRPr lang="fr-FR"/>
          </a:p>
        </p:txBody>
      </p:sp>
      <p:sp>
        <p:nvSpPr>
          <p:cNvPr id="4" name="Holder 4">
            <a:extLst>
              <a:ext uri="{FF2B5EF4-FFF2-40B4-BE49-F238E27FC236}">
                <a16:creationId xmlns:a16="http://schemas.microsoft.com/office/drawing/2014/main" id="{9338ADDB-2FCF-45DE-A250-744FB095FC06}"/>
              </a:ext>
            </a:extLst>
          </p:cNvPr>
          <p:cNvSpPr txBox="1">
            <a:spLocks noGrp="1"/>
          </p:cNvSpPr>
          <p:nvPr>
            <p:ph type="ftr" sz="quarter" idx="9"/>
          </p:nvPr>
        </p:nvSpPr>
        <p:spPr/>
        <p:txBody>
          <a:bodyPr/>
          <a:lstStyle>
            <a:lvl1pPr>
              <a:defRPr/>
            </a:lvl1pPr>
          </a:lstStyle>
          <a:p>
            <a:pPr lvl="0"/>
            <a:endParaRPr lang="fr-FR"/>
          </a:p>
        </p:txBody>
      </p:sp>
      <p:sp>
        <p:nvSpPr>
          <p:cNvPr id="5" name="Holder 5">
            <a:extLst>
              <a:ext uri="{FF2B5EF4-FFF2-40B4-BE49-F238E27FC236}">
                <a16:creationId xmlns:a16="http://schemas.microsoft.com/office/drawing/2014/main" id="{2D06CBD9-F374-4FD6-B528-413F43F00BD9}"/>
              </a:ext>
            </a:extLst>
          </p:cNvPr>
          <p:cNvSpPr txBox="1">
            <a:spLocks noGrp="1"/>
          </p:cNvSpPr>
          <p:nvPr>
            <p:ph type="dt" sz="half" idx="7"/>
          </p:nvPr>
        </p:nvSpPr>
        <p:spPr/>
        <p:txBody>
          <a:bodyPr/>
          <a:lstStyle>
            <a:lvl1pPr>
              <a:defRPr/>
            </a:lvl1pPr>
          </a:lstStyle>
          <a:p>
            <a:pPr lvl="0"/>
            <a:fld id="{6808742A-E6B0-4A64-BFDE-8914CAC4DAE9}" type="datetime1">
              <a:rPr lang="en-US"/>
              <a:pPr lvl="0"/>
              <a:t>7/2/2026</a:t>
            </a:fld>
            <a:endParaRPr lang="en-US"/>
          </a:p>
        </p:txBody>
      </p:sp>
      <p:sp>
        <p:nvSpPr>
          <p:cNvPr id="6" name="Holder 6">
            <a:extLst>
              <a:ext uri="{FF2B5EF4-FFF2-40B4-BE49-F238E27FC236}">
                <a16:creationId xmlns:a16="http://schemas.microsoft.com/office/drawing/2014/main" id="{C00E57C9-4F40-4378-84DB-752374579FC5}"/>
              </a:ext>
            </a:extLst>
          </p:cNvPr>
          <p:cNvSpPr txBox="1">
            <a:spLocks noGrp="1"/>
          </p:cNvSpPr>
          <p:nvPr>
            <p:ph type="sldNum" sz="quarter" idx="8"/>
          </p:nvPr>
        </p:nvSpPr>
        <p:spPr/>
        <p:txBody>
          <a:bodyPr/>
          <a:lstStyle>
            <a:lvl1pPr>
              <a:defRPr/>
            </a:lvl1pPr>
          </a:lstStyle>
          <a:p>
            <a:pPr lvl="0"/>
            <a:fld id="{D202C3A7-DC6D-4705-98D9-753C85DDE169}" type="slidenum">
              <a:t>‹N°›</a:t>
            </a:fld>
            <a:endParaRPr lang="fr-FR"/>
          </a:p>
        </p:txBody>
      </p:sp>
    </p:spTree>
    <p:extLst>
      <p:ext uri="{BB962C8B-B14F-4D97-AF65-F5344CB8AC3E}">
        <p14:creationId xmlns:p14="http://schemas.microsoft.com/office/powerpoint/2010/main" val="3850931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3F849DF0-B3BE-40DC-AF02-42F72E85FDB5}"/>
              </a:ext>
            </a:extLst>
          </p:cNvPr>
          <p:cNvSpPr txBox="1">
            <a:spLocks noGrp="1"/>
          </p:cNvSpPr>
          <p:nvPr>
            <p:ph type="title"/>
          </p:nvPr>
        </p:nvSpPr>
        <p:spPr/>
        <p:txBody>
          <a:bodyPr/>
          <a:lstStyle>
            <a:lvl1pPr>
              <a:defRPr/>
            </a:lvl1pPr>
          </a:lstStyle>
          <a:p>
            <a:pPr lvl="0"/>
            <a:endParaRPr lang="fr-FR"/>
          </a:p>
        </p:txBody>
      </p:sp>
      <p:sp>
        <p:nvSpPr>
          <p:cNvPr id="3" name="Holder 3">
            <a:extLst>
              <a:ext uri="{FF2B5EF4-FFF2-40B4-BE49-F238E27FC236}">
                <a16:creationId xmlns:a16="http://schemas.microsoft.com/office/drawing/2014/main" id="{F3CC941B-DEB6-44BB-8E2D-65DA9BAD4285}"/>
              </a:ext>
            </a:extLst>
          </p:cNvPr>
          <p:cNvSpPr txBox="1">
            <a:spLocks noGrp="1"/>
          </p:cNvSpPr>
          <p:nvPr>
            <p:ph idx="1"/>
          </p:nvPr>
        </p:nvSpPr>
        <p:spPr>
          <a:xfrm>
            <a:off x="1005209" y="2601147"/>
            <a:ext cx="8745285" cy="7464174"/>
          </a:xfrm>
        </p:spPr>
        <p:txBody>
          <a:bodyPr/>
          <a:lstStyle>
            <a:lvl1pPr>
              <a:defRPr/>
            </a:lvl1pPr>
          </a:lstStyle>
          <a:p>
            <a:pPr lvl="0"/>
            <a:endParaRPr lang="fr-FR"/>
          </a:p>
        </p:txBody>
      </p:sp>
      <p:sp>
        <p:nvSpPr>
          <p:cNvPr id="4" name="Holder 4">
            <a:extLst>
              <a:ext uri="{FF2B5EF4-FFF2-40B4-BE49-F238E27FC236}">
                <a16:creationId xmlns:a16="http://schemas.microsoft.com/office/drawing/2014/main" id="{CB1D77B7-640A-4338-9D6D-9C5389A81F36}"/>
              </a:ext>
            </a:extLst>
          </p:cNvPr>
          <p:cNvSpPr txBox="1">
            <a:spLocks noGrp="1"/>
          </p:cNvSpPr>
          <p:nvPr>
            <p:ph idx="4294967295"/>
          </p:nvPr>
        </p:nvSpPr>
        <p:spPr>
          <a:xfrm>
            <a:off x="10353614" y="2601147"/>
            <a:ext cx="8745285" cy="7464174"/>
          </a:xfrm>
        </p:spPr>
        <p:txBody>
          <a:bodyPr/>
          <a:lstStyle>
            <a:lvl1pPr>
              <a:defRPr/>
            </a:lvl1pPr>
          </a:lstStyle>
          <a:p>
            <a:pPr lvl="0"/>
            <a:endParaRPr lang="fr-FR"/>
          </a:p>
        </p:txBody>
      </p:sp>
      <p:sp>
        <p:nvSpPr>
          <p:cNvPr id="5" name="Holder 5">
            <a:extLst>
              <a:ext uri="{FF2B5EF4-FFF2-40B4-BE49-F238E27FC236}">
                <a16:creationId xmlns:a16="http://schemas.microsoft.com/office/drawing/2014/main" id="{2133C836-8214-42CB-96CB-4B90FA2F5CC3}"/>
              </a:ext>
            </a:extLst>
          </p:cNvPr>
          <p:cNvSpPr txBox="1">
            <a:spLocks noGrp="1"/>
          </p:cNvSpPr>
          <p:nvPr>
            <p:ph type="ftr" sz="quarter" idx="9"/>
          </p:nvPr>
        </p:nvSpPr>
        <p:spPr/>
        <p:txBody>
          <a:bodyPr/>
          <a:lstStyle>
            <a:lvl1pPr>
              <a:defRPr/>
            </a:lvl1pPr>
          </a:lstStyle>
          <a:p>
            <a:pPr lvl="0"/>
            <a:endParaRPr lang="fr-FR"/>
          </a:p>
        </p:txBody>
      </p:sp>
      <p:sp>
        <p:nvSpPr>
          <p:cNvPr id="6" name="Holder 6">
            <a:extLst>
              <a:ext uri="{FF2B5EF4-FFF2-40B4-BE49-F238E27FC236}">
                <a16:creationId xmlns:a16="http://schemas.microsoft.com/office/drawing/2014/main" id="{2D2647C2-8CD1-4FA7-B263-EBACA7ED4D5A}"/>
              </a:ext>
            </a:extLst>
          </p:cNvPr>
          <p:cNvSpPr txBox="1">
            <a:spLocks noGrp="1"/>
          </p:cNvSpPr>
          <p:nvPr>
            <p:ph type="dt" sz="half" idx="7"/>
          </p:nvPr>
        </p:nvSpPr>
        <p:spPr/>
        <p:txBody>
          <a:bodyPr/>
          <a:lstStyle>
            <a:lvl1pPr>
              <a:defRPr/>
            </a:lvl1pPr>
          </a:lstStyle>
          <a:p>
            <a:pPr lvl="0"/>
            <a:fld id="{27CA4812-0C40-4956-A0E6-D4398847C819}" type="datetime1">
              <a:rPr lang="en-US"/>
              <a:pPr lvl="0"/>
              <a:t>7/2/2026</a:t>
            </a:fld>
            <a:endParaRPr lang="en-US"/>
          </a:p>
        </p:txBody>
      </p:sp>
      <p:sp>
        <p:nvSpPr>
          <p:cNvPr id="7" name="Holder 7">
            <a:extLst>
              <a:ext uri="{FF2B5EF4-FFF2-40B4-BE49-F238E27FC236}">
                <a16:creationId xmlns:a16="http://schemas.microsoft.com/office/drawing/2014/main" id="{D61BFBD8-E569-48A4-A07A-CF897A4AF9AC}"/>
              </a:ext>
            </a:extLst>
          </p:cNvPr>
          <p:cNvSpPr txBox="1">
            <a:spLocks noGrp="1"/>
          </p:cNvSpPr>
          <p:nvPr>
            <p:ph type="sldNum" sz="quarter" idx="8"/>
          </p:nvPr>
        </p:nvSpPr>
        <p:spPr/>
        <p:txBody>
          <a:bodyPr/>
          <a:lstStyle>
            <a:lvl1pPr>
              <a:defRPr/>
            </a:lvl1pPr>
          </a:lstStyle>
          <a:p>
            <a:pPr lvl="0"/>
            <a:fld id="{D8B205E4-C468-4A34-8307-714EFDA5A5CF}" type="slidenum">
              <a:t>‹N°›</a:t>
            </a:fld>
            <a:endParaRPr lang="fr-FR"/>
          </a:p>
        </p:txBody>
      </p:sp>
    </p:spTree>
    <p:extLst>
      <p:ext uri="{BB962C8B-B14F-4D97-AF65-F5344CB8AC3E}">
        <p14:creationId xmlns:p14="http://schemas.microsoft.com/office/powerpoint/2010/main" val="121978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247220B7-96B6-492C-8393-3035C06F6B5D}"/>
              </a:ext>
            </a:extLst>
          </p:cNvPr>
          <p:cNvSpPr txBox="1">
            <a:spLocks noGrp="1"/>
          </p:cNvSpPr>
          <p:nvPr>
            <p:ph type="title"/>
          </p:nvPr>
        </p:nvSpPr>
        <p:spPr/>
        <p:txBody>
          <a:bodyPr/>
          <a:lstStyle>
            <a:lvl1pPr>
              <a:defRPr/>
            </a:lvl1pPr>
          </a:lstStyle>
          <a:p>
            <a:pPr lvl="0"/>
            <a:endParaRPr lang="fr-FR"/>
          </a:p>
        </p:txBody>
      </p:sp>
      <p:sp>
        <p:nvSpPr>
          <p:cNvPr id="3" name="Holder 3">
            <a:extLst>
              <a:ext uri="{FF2B5EF4-FFF2-40B4-BE49-F238E27FC236}">
                <a16:creationId xmlns:a16="http://schemas.microsoft.com/office/drawing/2014/main" id="{BB638655-A627-4DF1-971A-F26735D72BEB}"/>
              </a:ext>
            </a:extLst>
          </p:cNvPr>
          <p:cNvSpPr txBox="1">
            <a:spLocks noGrp="1"/>
          </p:cNvSpPr>
          <p:nvPr>
            <p:ph type="ftr" sz="quarter" idx="9"/>
          </p:nvPr>
        </p:nvSpPr>
        <p:spPr/>
        <p:txBody>
          <a:bodyPr/>
          <a:lstStyle>
            <a:lvl1pPr>
              <a:defRPr/>
            </a:lvl1pPr>
          </a:lstStyle>
          <a:p>
            <a:pPr lvl="0"/>
            <a:endParaRPr lang="fr-FR"/>
          </a:p>
        </p:txBody>
      </p:sp>
      <p:sp>
        <p:nvSpPr>
          <p:cNvPr id="4" name="Holder 4">
            <a:extLst>
              <a:ext uri="{FF2B5EF4-FFF2-40B4-BE49-F238E27FC236}">
                <a16:creationId xmlns:a16="http://schemas.microsoft.com/office/drawing/2014/main" id="{B47A17A9-D834-48F3-9D53-158BD1EF5612}"/>
              </a:ext>
            </a:extLst>
          </p:cNvPr>
          <p:cNvSpPr txBox="1">
            <a:spLocks noGrp="1"/>
          </p:cNvSpPr>
          <p:nvPr>
            <p:ph type="dt" sz="half" idx="7"/>
          </p:nvPr>
        </p:nvSpPr>
        <p:spPr/>
        <p:txBody>
          <a:bodyPr/>
          <a:lstStyle>
            <a:lvl1pPr>
              <a:defRPr/>
            </a:lvl1pPr>
          </a:lstStyle>
          <a:p>
            <a:pPr lvl="0"/>
            <a:fld id="{40F4C7D5-E61A-4277-B02A-82DC95973C0A}" type="datetime1">
              <a:rPr lang="en-US"/>
              <a:pPr lvl="0"/>
              <a:t>7/2/2026</a:t>
            </a:fld>
            <a:endParaRPr lang="en-US"/>
          </a:p>
        </p:txBody>
      </p:sp>
      <p:sp>
        <p:nvSpPr>
          <p:cNvPr id="5" name="Holder 5">
            <a:extLst>
              <a:ext uri="{FF2B5EF4-FFF2-40B4-BE49-F238E27FC236}">
                <a16:creationId xmlns:a16="http://schemas.microsoft.com/office/drawing/2014/main" id="{F1D5D9E0-4A8C-4F68-912C-A22485E30848}"/>
              </a:ext>
            </a:extLst>
          </p:cNvPr>
          <p:cNvSpPr txBox="1">
            <a:spLocks noGrp="1"/>
          </p:cNvSpPr>
          <p:nvPr>
            <p:ph type="sldNum" sz="quarter" idx="8"/>
          </p:nvPr>
        </p:nvSpPr>
        <p:spPr/>
        <p:txBody>
          <a:bodyPr/>
          <a:lstStyle>
            <a:lvl1pPr>
              <a:defRPr/>
            </a:lvl1pPr>
          </a:lstStyle>
          <a:p>
            <a:pPr lvl="0"/>
            <a:fld id="{66778974-7084-457E-99CA-5F7E3CCF80D6}" type="slidenum">
              <a:t>‹N°›</a:t>
            </a:fld>
            <a:endParaRPr lang="fr-FR"/>
          </a:p>
        </p:txBody>
      </p:sp>
    </p:spTree>
    <p:extLst>
      <p:ext uri="{BB962C8B-B14F-4D97-AF65-F5344CB8AC3E}">
        <p14:creationId xmlns:p14="http://schemas.microsoft.com/office/powerpoint/2010/main" val="150182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pic>
        <p:nvPicPr>
          <p:cNvPr id="2" name="bg object 16">
            <a:extLst>
              <a:ext uri="{FF2B5EF4-FFF2-40B4-BE49-F238E27FC236}">
                <a16:creationId xmlns:a16="http://schemas.microsoft.com/office/drawing/2014/main" id="{9E5264ED-7CA0-41B4-8CE7-CEA55C8CB826}"/>
              </a:ext>
            </a:extLst>
          </p:cNvPr>
          <p:cNvPicPr>
            <a:picLocks noChangeAspect="1"/>
          </p:cNvPicPr>
          <p:nvPr/>
        </p:nvPicPr>
        <p:blipFill>
          <a:blip r:embed="rId2"/>
          <a:stretch>
            <a:fillRect/>
          </a:stretch>
        </p:blipFill>
        <p:spPr>
          <a:xfrm>
            <a:off x="0" y="0"/>
            <a:ext cx="20104098" cy="10432636"/>
          </a:xfrm>
          <a:prstGeom prst="rect">
            <a:avLst/>
          </a:prstGeom>
          <a:noFill/>
          <a:ln cap="flat">
            <a:noFill/>
          </a:ln>
        </p:spPr>
      </p:pic>
      <p:sp>
        <p:nvSpPr>
          <p:cNvPr id="3" name="bg object 17">
            <a:extLst>
              <a:ext uri="{FF2B5EF4-FFF2-40B4-BE49-F238E27FC236}">
                <a16:creationId xmlns:a16="http://schemas.microsoft.com/office/drawing/2014/main" id="{2FBA9C52-114F-4DA0-A198-C9C2A0D84326}"/>
              </a:ext>
            </a:extLst>
          </p:cNvPr>
          <p:cNvSpPr/>
          <p:nvPr/>
        </p:nvSpPr>
        <p:spPr>
          <a:xfrm>
            <a:off x="1802895" y="60405"/>
            <a:ext cx="16130272" cy="10794363"/>
          </a:xfrm>
          <a:custGeom>
            <a:avLst/>
            <a:gdLst>
              <a:gd name="f0" fmla="val w"/>
              <a:gd name="f1" fmla="val h"/>
              <a:gd name="f2" fmla="val 0"/>
              <a:gd name="f3" fmla="val 16130269"/>
              <a:gd name="f4" fmla="val 10794365"/>
              <a:gd name="f5" fmla="val 3307130"/>
              <a:gd name="f6" fmla="val 9067495"/>
              <a:gd name="f7" fmla="val 3306165"/>
              <a:gd name="f8" fmla="val 9034285"/>
              <a:gd name="f9" fmla="val 3284461"/>
              <a:gd name="f10" fmla="val 9002941"/>
              <a:gd name="f11" fmla="val 3242106"/>
              <a:gd name="f12" fmla="val 8975966"/>
              <a:gd name="f13" fmla="val 2412746"/>
              <a:gd name="f14" fmla="val 8599183"/>
              <a:gd name="f15" fmla="val 2369413"/>
              <a:gd name="f16" fmla="val 8573884"/>
              <a:gd name="f17" fmla="val 2328418"/>
              <a:gd name="f18" fmla="val 8539416"/>
              <a:gd name="f19" fmla="val 2291537"/>
              <a:gd name="f20" fmla="val 8498103"/>
              <a:gd name="f21" fmla="val 2260587"/>
              <a:gd name="f22" fmla="val 8452244"/>
              <a:gd name="f23" fmla="val 2237359"/>
              <a:gd name="f24" fmla="val 8404174"/>
              <a:gd name="f25" fmla="val 2223668"/>
              <a:gd name="f26" fmla="val 8356193"/>
              <a:gd name="f27" fmla="val 2066569"/>
              <a:gd name="f28" fmla="val 7465212"/>
              <a:gd name="f29" fmla="val 2051011"/>
              <a:gd name="f30" fmla="val 7417740"/>
              <a:gd name="f31" fmla="val 2025929"/>
              <a:gd name="f32" fmla="val 7388961"/>
              <a:gd name="f33" fmla="val 1993785"/>
              <a:gd name="f34" fmla="val 7379614"/>
              <a:gd name="f35" fmla="val 1957019"/>
              <a:gd name="f36" fmla="val 7390397"/>
              <a:gd name="f37" fmla="val 1918055"/>
              <a:gd name="f38" fmla="val 7422020"/>
              <a:gd name="f39" fmla="val 1300340"/>
              <a:gd name="f40" fmla="val 8087601"/>
              <a:gd name="f41" fmla="val 1268615"/>
              <a:gd name="f42" fmla="val 8116202"/>
              <a:gd name="f43" fmla="val 1230668"/>
              <a:gd name="f44" fmla="val 8141221"/>
              <a:gd name="f45" fmla="val 1188250"/>
              <a:gd name="f46" fmla="val 8162036"/>
              <a:gd name="f47" fmla="val 1143114"/>
              <a:gd name="f48" fmla="val 8178012"/>
              <a:gd name="f49" fmla="val 1096987"/>
              <a:gd name="f50" fmla="val 8188541"/>
              <a:gd name="f51" fmla="val 1051648"/>
              <a:gd name="f52" fmla="val 8193011"/>
              <a:gd name="f53" fmla="val 1008811"/>
              <a:gd name="f54" fmla="val 8190789"/>
              <a:gd name="f55" fmla="val 105625"/>
              <a:gd name="f56" fmla="val 8063624"/>
              <a:gd name="f57" fmla="val 55283"/>
              <a:gd name="f58" fmla="val 8063611"/>
              <a:gd name="f59" fmla="val 19939"/>
              <a:gd name="f60" fmla="val 8078368"/>
              <a:gd name="f61" fmla="val 1028"/>
              <a:gd name="f62" fmla="val 8105800"/>
              <a:gd name="f63" fmla="val 8143811"/>
              <a:gd name="f64" fmla="val 18288"/>
              <a:gd name="f65" fmla="val 8190319"/>
              <a:gd name="f66" fmla="val 465861"/>
              <a:gd name="f67" fmla="val 8978455"/>
              <a:gd name="f68" fmla="val 485927"/>
              <a:gd name="f69" fmla="val 9024175"/>
              <a:gd name="f70" fmla="val 498665"/>
              <a:gd name="f71" fmla="val 9075966"/>
              <a:gd name="f72" fmla="val 504012"/>
              <a:gd name="f73" fmla="val 9130894"/>
              <a:gd name="f74" fmla="val 501865"/>
              <a:gd name="f75" fmla="val 9186024"/>
              <a:gd name="f76" fmla="val 492150"/>
              <a:gd name="f77" fmla="val 9238463"/>
              <a:gd name="f78" fmla="val 474776"/>
              <a:gd name="f79" fmla="val 9285249"/>
              <a:gd name="f80" fmla="val 73660"/>
              <a:gd name="f81" fmla="val 10097643"/>
              <a:gd name="f82" fmla="val 58102"/>
              <a:gd name="f83" fmla="val 10145103"/>
              <a:gd name="f84" fmla="val 61341"/>
              <a:gd name="f85" fmla="val 10182974"/>
              <a:gd name="f86" fmla="val 81800"/>
              <a:gd name="f87" fmla="val 10209276"/>
              <a:gd name="f88" fmla="val 117944"/>
              <a:gd name="f89" fmla="val 10221989"/>
              <a:gd name="f90" fmla="val 168198"/>
              <a:gd name="f91" fmla="val 10219106"/>
              <a:gd name="f92" fmla="val 1062545"/>
              <a:gd name="f93" fmla="val 10040620"/>
              <a:gd name="f94" fmla="val 1105166"/>
              <a:gd name="f95" fmla="val 10035959"/>
              <a:gd name="f96" fmla="val 1150683"/>
              <a:gd name="f97" fmla="val 10037839"/>
              <a:gd name="f98" fmla="val 1197343"/>
              <a:gd name="f99" fmla="val 10045725"/>
              <a:gd name="f100" fmla="val 1243342"/>
              <a:gd name="f101" fmla="val 10059111"/>
              <a:gd name="f102" fmla="val 1286891"/>
              <a:gd name="f103" fmla="val 10077475"/>
              <a:gd name="f104" fmla="val 1326235"/>
              <a:gd name="f105" fmla="val 10100285"/>
              <a:gd name="f106" fmla="val 1359560"/>
              <a:gd name="f107" fmla="val 10127056"/>
              <a:gd name="f108" fmla="val 2014867"/>
              <a:gd name="f109" fmla="val 10756278"/>
              <a:gd name="f110" fmla="val 2055596"/>
              <a:gd name="f111" fmla="val 10785627"/>
              <a:gd name="f112" fmla="val 2092934"/>
              <a:gd name="f113" fmla="val 10794289"/>
              <a:gd name="f114" fmla="val 2147862"/>
              <a:gd name="f115" fmla="val 10752976"/>
              <a:gd name="f116" fmla="val 2160638"/>
              <a:gd name="f117" fmla="val 10704690"/>
              <a:gd name="f118" fmla="val 2265769"/>
              <a:gd name="f119" fmla="val 9806229"/>
              <a:gd name="f120" fmla="val 2276652"/>
              <a:gd name="f121" fmla="val 9757550"/>
              <a:gd name="f122" fmla="val 2297049"/>
              <a:gd name="f123" fmla="val 9708223"/>
              <a:gd name="f124" fmla="val 2325281"/>
              <a:gd name="f125" fmla="val 9660687"/>
              <a:gd name="f126" fmla="val 2359710"/>
              <a:gd name="f127" fmla="val 9617329"/>
              <a:gd name="f128" fmla="val 2398649"/>
              <a:gd name="f129" fmla="val 9580575"/>
              <a:gd name="f130" fmla="val 2440444"/>
              <a:gd name="f131" fmla="val 9552851"/>
              <a:gd name="f132" fmla="val 3246551"/>
              <a:gd name="f133" fmla="val 9129370"/>
              <a:gd name="f134" fmla="val 3287280"/>
              <a:gd name="f135" fmla="val 9100033"/>
              <a:gd name="f136" fmla="val 9180982"/>
              <a:gd name="f137" fmla="val 6492062"/>
              <a:gd name="f138" fmla="val 9144914"/>
              <a:gd name="f139" fmla="val 6437490"/>
              <a:gd name="f140" fmla="val 9107526"/>
              <a:gd name="f141" fmla="val 6419761"/>
              <a:gd name="f142" fmla="val 9057830"/>
              <a:gd name="f143" fmla="val 6409969"/>
              <a:gd name="f144" fmla="val 7829855"/>
              <a:gd name="f145" fmla="val 6290208"/>
              <a:gd name="f146" fmla="val 7785709"/>
              <a:gd name="f147" fmla="val 6282779"/>
              <a:gd name="f148" fmla="val 7740586"/>
              <a:gd name="f149" fmla="val 6269355"/>
              <a:gd name="f150" fmla="val 7695463"/>
              <a:gd name="f151" fmla="val 6250597"/>
              <a:gd name="f152" fmla="val 7651331"/>
              <a:gd name="f153" fmla="val 6227153"/>
              <a:gd name="f154" fmla="val 7609179"/>
              <a:gd name="f155" fmla="val 6199644"/>
              <a:gd name="f156" fmla="val 7569987"/>
              <a:gd name="f157" fmla="val 6168733"/>
              <a:gd name="f158" fmla="val 7534770"/>
              <a:gd name="f159" fmla="val 6135065"/>
              <a:gd name="f160" fmla="val 7504481"/>
              <a:gd name="f161" fmla="val 6099264"/>
              <a:gd name="f162" fmla="val 7480122"/>
              <a:gd name="f163" fmla="val 6062002"/>
              <a:gd name="f164" fmla="val 6883501"/>
              <a:gd name="f165" fmla="val 4991151"/>
              <a:gd name="f166" fmla="val 6854774"/>
              <a:gd name="f167" fmla="val 4949761"/>
              <a:gd name="f168" fmla="val 6823570"/>
              <a:gd name="f169" fmla="val 4922723"/>
              <a:gd name="f170" fmla="val 6791160"/>
              <a:gd name="f171" fmla="val 4909972"/>
              <a:gd name="f172" fmla="val 6758775"/>
              <a:gd name="f173" fmla="val 4911458"/>
              <a:gd name="f174" fmla="val 6727685"/>
              <a:gd name="f175" fmla="val 4927117"/>
              <a:gd name="f176" fmla="val 6699148"/>
              <a:gd name="f177" fmla="val 4956899"/>
              <a:gd name="f178" fmla="val 6674396"/>
              <a:gd name="f179" fmla="val 5000752"/>
              <a:gd name="f180" fmla="val 6180036"/>
              <a:gd name="f181" fmla="val 6121641"/>
              <a:gd name="f182" fmla="val 6159258"/>
              <a:gd name="f183" fmla="val 6160973"/>
              <a:gd name="f184" fmla="val 6132436"/>
              <a:gd name="f185" fmla="val 6199378"/>
              <a:gd name="f186" fmla="val 6100496"/>
              <a:gd name="f187" fmla="val 6236144"/>
              <a:gd name="f188" fmla="val 6064364"/>
              <a:gd name="f189" fmla="val 6270510"/>
              <a:gd name="f190" fmla="val 6024956"/>
              <a:gd name="f191" fmla="val 6301752"/>
              <a:gd name="f192" fmla="val 5983186"/>
              <a:gd name="f193" fmla="val 6329146"/>
              <a:gd name="f194" fmla="val 5940006"/>
              <a:gd name="f195" fmla="val 6351956"/>
              <a:gd name="f196" fmla="val 5896305"/>
              <a:gd name="f197" fmla="val 6369444"/>
              <a:gd name="f198" fmla="val 5853036"/>
              <a:gd name="f199" fmla="val 6380886"/>
              <a:gd name="f200" fmla="val 4641507"/>
              <a:gd name="f201" fmla="val 6612572"/>
              <a:gd name="f202" fmla="val 4592917"/>
              <a:gd name="f203" fmla="val 6626873"/>
              <a:gd name="f204" fmla="val 4557344"/>
              <a:gd name="f205" fmla="val 6647942"/>
              <a:gd name="f206" fmla="val 4535094"/>
              <a:gd name="f207" fmla="val 6674574"/>
              <a:gd name="f208" fmla="val 4526508"/>
              <a:gd name="f209" fmla="val 6705562"/>
              <a:gd name="f210" fmla="val 4531919"/>
              <a:gd name="f211" fmla="val 6739725"/>
              <a:gd name="f212" fmla="val 4551667"/>
              <a:gd name="f213" fmla="val 6775844"/>
              <a:gd name="f214" fmla="val 4586084"/>
              <a:gd name="f215" fmla="val 6812724"/>
              <a:gd name="f216" fmla="val 5508498"/>
              <a:gd name="f217" fmla="val 7625270"/>
              <a:gd name="f218" fmla="val 5539816"/>
              <a:gd name="f219" fmla="val 7657008"/>
              <a:gd name="f220" fmla="val 5568366"/>
              <a:gd name="f221" fmla="val 7694168"/>
              <a:gd name="f222" fmla="val 5593753"/>
              <a:gd name="f223" fmla="val 7735646"/>
              <a:gd name="f224" fmla="val 5615559"/>
              <a:gd name="f225" fmla="val 7780337"/>
              <a:gd name="f226" fmla="val 5633351"/>
              <a:gd name="f227" fmla="val 7827162"/>
              <a:gd name="f228" fmla="val 5646725"/>
              <a:gd name="f229" fmla="val 7875003"/>
              <a:gd name="f230" fmla="val 5655259"/>
              <a:gd name="f231" fmla="val 7922768"/>
              <a:gd name="f232" fmla="val 5658536"/>
              <a:gd name="f233" fmla="val 7969377"/>
              <a:gd name="f234" fmla="val 5656148"/>
              <a:gd name="f235" fmla="val 8013713"/>
              <a:gd name="f236" fmla="val 5504002"/>
              <a:gd name="f237" fmla="val 9227769"/>
              <a:gd name="f238" fmla="val 5502694"/>
              <a:gd name="f239" fmla="val 9277985"/>
              <a:gd name="f240" fmla="val 5511901"/>
              <a:gd name="f241" fmla="val 9318028"/>
              <a:gd name="f242" fmla="val 5530570"/>
              <a:gd name="f243" fmla="val 9347238"/>
              <a:gd name="f244" fmla="val 5557647"/>
              <a:gd name="f245" fmla="val 9364904"/>
              <a:gd name="f246" fmla="val 5592089"/>
              <a:gd name="f247" fmla="val 9370352"/>
              <a:gd name="f248" fmla="val 5632831"/>
              <a:gd name="f249" fmla="val 9362897"/>
              <a:gd name="f250" fmla="val 5678830"/>
              <a:gd name="f251" fmla="val 9341853"/>
              <a:gd name="f252" fmla="val 6743319"/>
              <a:gd name="f253" fmla="val 8723122"/>
              <a:gd name="f254" fmla="val 6783438"/>
              <a:gd name="f255" fmla="val 8703399"/>
              <a:gd name="f256" fmla="val 6827901"/>
              <a:gd name="f257" fmla="val 8687956"/>
              <a:gd name="f258" fmla="val 6875526"/>
              <a:gd name="f259" fmla="val 8676830"/>
              <a:gd name="f260" fmla="val 6925132"/>
              <a:gd name="f261" fmla="val 8670087"/>
              <a:gd name="f262" fmla="val 6975538"/>
              <a:gd name="f263" fmla="val 8667775"/>
              <a:gd name="f264" fmla="val 7025564"/>
              <a:gd name="f265" fmla="val 8669960"/>
              <a:gd name="f266" fmla="val 7074027"/>
              <a:gd name="f267" fmla="val 8676678"/>
              <a:gd name="f268" fmla="val 7119747"/>
              <a:gd name="f269" fmla="val 8687994"/>
              <a:gd name="f270" fmla="val 7161543"/>
              <a:gd name="f271" fmla="val 8703958"/>
              <a:gd name="f272" fmla="val 8279066"/>
              <a:gd name="f273" fmla="val 9222575"/>
              <a:gd name="f274" fmla="val 8326844"/>
              <a:gd name="f275" fmla="val 9239313"/>
              <a:gd name="f276" fmla="val 8368106"/>
              <a:gd name="f277" fmla="val 9243009"/>
              <a:gd name="f278" fmla="val 8427212"/>
              <a:gd name="f279" fmla="val 9214358"/>
              <a:gd name="f280" fmla="val 8448535"/>
              <a:gd name="f281" fmla="val 9142832"/>
              <a:gd name="f282" fmla="val 8442566"/>
              <a:gd name="f283" fmla="val 9092946"/>
              <a:gd name="f284" fmla="val 8177987"/>
              <a:gd name="f285" fmla="val 7898028"/>
              <a:gd name="f286" fmla="val 8171472"/>
              <a:gd name="f287" fmla="val 7854099"/>
              <a:gd name="f288" fmla="val 8170405"/>
              <a:gd name="f289" fmla="val 7807388"/>
              <a:gd name="f290" fmla="val 8174456"/>
              <a:gd name="f291" fmla="val 7759039"/>
              <a:gd name="f292" fmla="val 8183308"/>
              <a:gd name="f293" fmla="val 7710170"/>
              <a:gd name="f294" fmla="val 8196669"/>
              <a:gd name="f295" fmla="val 7661935"/>
              <a:gd name="f296" fmla="val 8214220"/>
              <a:gd name="f297" fmla="val 7615428"/>
              <a:gd name="f298" fmla="val 8235632"/>
              <a:gd name="f299" fmla="val 7571816"/>
              <a:gd name="f300" fmla="val 8260601"/>
              <a:gd name="f301" fmla="val 7532205"/>
              <a:gd name="f302" fmla="val 8288820"/>
              <a:gd name="f303" fmla="val 7497737"/>
              <a:gd name="f304" fmla="val 9131656"/>
              <a:gd name="f305" fmla="val 6604216"/>
              <a:gd name="f306" fmla="val 9162478"/>
              <a:gd name="f307" fmla="val 6564338"/>
              <a:gd name="f308" fmla="val 9178773"/>
              <a:gd name="f309" fmla="val 6526568"/>
              <a:gd name="f310" fmla="val 16129686"/>
              <a:gd name="f311" fmla="val 1713699"/>
              <a:gd name="f312" fmla="val 16118421"/>
              <a:gd name="f313" fmla="val 1646021"/>
              <a:gd name="f314" fmla="val 16075914"/>
              <a:gd name="f315" fmla="val 1596999"/>
              <a:gd name="f316" fmla="val 16004362"/>
              <a:gd name="f317" fmla="val 1570012"/>
              <a:gd name="f318" fmla="val 15958376"/>
              <a:gd name="f319" fmla="val 1565859"/>
              <a:gd name="f320" fmla="val 15905950"/>
              <a:gd name="f321" fmla="val 1568475"/>
              <a:gd name="f322" fmla="val 13981684"/>
              <a:gd name="f323" fmla="val 1781873"/>
              <a:gd name="f324" fmla="val 13937031"/>
              <a:gd name="f325" fmla="val 1784769"/>
              <a:gd name="f326" fmla="val 13890701"/>
              <a:gd name="f327" fmla="val 1783905"/>
              <a:gd name="f328" fmla="val 13843127"/>
              <a:gd name="f329" fmla="val 1779447"/>
              <a:gd name="f330" fmla="val 13794791"/>
              <a:gd name="f331" fmla="val 1771586"/>
              <a:gd name="f332" fmla="val 13746125"/>
              <a:gd name="f333" fmla="val 1760499"/>
              <a:gd name="f334" fmla="val 13697611"/>
              <a:gd name="f335" fmla="val 1746364"/>
              <a:gd name="f336" fmla="val 13649693"/>
              <a:gd name="f337" fmla="val 1729346"/>
              <a:gd name="f338" fmla="val 13602843"/>
              <a:gd name="f339" fmla="val 1709635"/>
              <a:gd name="f340" fmla="val 13557517"/>
              <a:gd name="f341" fmla="val 1687410"/>
              <a:gd name="f342" fmla="val 13514172"/>
              <a:gd name="f343" fmla="val 1662849"/>
              <a:gd name="f344" fmla="val 13473265"/>
              <a:gd name="f345" fmla="val 1636115"/>
              <a:gd name="f346" fmla="val 13435254"/>
              <a:gd name="f347" fmla="val 1607400"/>
              <a:gd name="f348" fmla="val 13400608"/>
              <a:gd name="f349" fmla="val 1576882"/>
              <a:gd name="f350" fmla="val 13369773"/>
              <a:gd name="f351" fmla="val 1544726"/>
              <a:gd name="f352" fmla="val 12101589"/>
              <a:gd name="f353" fmla="val 94005"/>
              <a:gd name="f354" fmla="val 12064848"/>
              <a:gd name="f355" fmla="val 56832"/>
              <a:gd name="f356" fmla="val 12028208"/>
              <a:gd name="f357" fmla="val 28968"/>
              <a:gd name="f358" fmla="val 11992166"/>
              <a:gd name="f359" fmla="val 10299"/>
              <a:gd name="f360" fmla="val 11957190"/>
              <a:gd name="f361" fmla="val 685"/>
              <a:gd name="f362" fmla="val 11923776"/>
              <a:gd name="f363" fmla="val 11892432"/>
              <a:gd name="f364" fmla="val 8128"/>
              <a:gd name="f365" fmla="val 11837873"/>
              <a:gd name="f366" fmla="val 50279"/>
              <a:gd name="f367" fmla="val 11815661"/>
              <a:gd name="f368" fmla="val 84061"/>
              <a:gd name="f369" fmla="val 11797462"/>
              <a:gd name="f370" fmla="val 126149"/>
              <a:gd name="f371" fmla="val 11783771"/>
              <a:gd name="f372" fmla="val 176390"/>
              <a:gd name="f373" fmla="val 11393805"/>
              <a:gd name="f374" fmla="val 2056803"/>
              <a:gd name="f375" fmla="val 11382794"/>
              <a:gd name="f376" fmla="val 2099805"/>
              <a:gd name="f377" fmla="val 11367643"/>
              <a:gd name="f378" fmla="val 2143239"/>
              <a:gd name="f379" fmla="val 11348669"/>
              <a:gd name="f380" fmla="val 2186724"/>
              <a:gd name="f381" fmla="val 11326190"/>
              <a:gd name="f382" fmla="val 2229878"/>
              <a:gd name="f383" fmla="val 11300511"/>
              <a:gd name="f384" fmla="val 2272347"/>
              <a:gd name="f385" fmla="val 11271949"/>
              <a:gd name="f386" fmla="val 2313724"/>
              <a:gd name="f387" fmla="val 11240821"/>
              <a:gd name="f388" fmla="val 2353640"/>
              <a:gd name="f389" fmla="val 11207433"/>
              <a:gd name="f390" fmla="val 2391727"/>
              <a:gd name="f391" fmla="val 11172101"/>
              <a:gd name="f392" fmla="val 2427605"/>
              <a:gd name="f393" fmla="val 11135131"/>
              <a:gd name="f394" fmla="val 2460879"/>
              <a:gd name="f395" fmla="val 11096854"/>
              <a:gd name="f396" fmla="val 2491194"/>
              <a:gd name="f397" fmla="val 11057560"/>
              <a:gd name="f398" fmla="val 2518156"/>
              <a:gd name="f399" fmla="val 11017568"/>
              <a:gd name="f400" fmla="val 2541384"/>
              <a:gd name="f401" fmla="val 10977194"/>
              <a:gd name="f402" fmla="val 2560523"/>
              <a:gd name="f403" fmla="val 9193797"/>
              <a:gd name="f404" fmla="val 3308058"/>
              <a:gd name="f405" fmla="val 9146769"/>
              <a:gd name="f406" fmla="val 3331210"/>
              <a:gd name="f407" fmla="val 9108719"/>
              <a:gd name="f408" fmla="val 3357143"/>
              <a:gd name="f409" fmla="val 9079662"/>
              <a:gd name="f410" fmla="val 3385375"/>
              <a:gd name="f411" fmla="val 9048648"/>
              <a:gd name="f412" fmla="val 3446691"/>
              <a:gd name="f413" fmla="val 9046756"/>
              <a:gd name="f414" fmla="val 3478771"/>
              <a:gd name="f415" fmla="val 9053970"/>
              <a:gd name="f416" fmla="val 3511118"/>
              <a:gd name="f417" fmla="val 9095867"/>
              <a:gd name="f418" fmla="val 3574643"/>
              <a:gd name="f419" fmla="val 9130614"/>
              <a:gd name="f420" fmla="val 3604806"/>
              <a:gd name="f421" fmla="val 9174582"/>
              <a:gd name="f422" fmla="val 3633228"/>
              <a:gd name="f423" fmla="val 10857840"/>
              <a:gd name="f424" fmla="val 4582033"/>
              <a:gd name="f425" fmla="val 10895673"/>
              <a:gd name="f426" fmla="val 4605706"/>
              <a:gd name="f427" fmla="val 10932655"/>
              <a:gd name="f428" fmla="val 4633417"/>
              <a:gd name="f429" fmla="val 10968507"/>
              <a:gd name="f430" fmla="val 4664735"/>
              <a:gd name="f431" fmla="val 11002963"/>
              <a:gd name="f432" fmla="val 4699266"/>
              <a:gd name="f433" fmla="val 11035754"/>
              <a:gd name="f434" fmla="val 4736604"/>
              <a:gd name="f435" fmla="val 11066628"/>
              <a:gd name="f436" fmla="val 4776317"/>
              <a:gd name="f437" fmla="val 11095304"/>
              <a:gd name="f438" fmla="val 4818011"/>
              <a:gd name="f439" fmla="val 11121517"/>
              <a:gd name="f440" fmla="val 4861255"/>
              <a:gd name="f441" fmla="val 11145012"/>
              <a:gd name="f442" fmla="val 4905667"/>
              <a:gd name="f443" fmla="val 11165510"/>
              <a:gd name="f444" fmla="val 4950803"/>
              <a:gd name="f445" fmla="val 11182756"/>
              <a:gd name="f446" fmla="val 4996269"/>
              <a:gd name="f447" fmla="val 11196485"/>
              <a:gd name="f448" fmla="val 5041646"/>
              <a:gd name="f449" fmla="val 11206417"/>
              <a:gd name="f450" fmla="val 5086540"/>
              <a:gd name="f451" fmla="val 11212297"/>
              <a:gd name="f452" fmla="val 5130520"/>
              <a:gd name="f453" fmla="val 11378260"/>
              <a:gd name="f454" fmla="val 7043255"/>
              <a:gd name="f455" fmla="val 11385931"/>
              <a:gd name="f456" fmla="val 7094728"/>
              <a:gd name="f457" fmla="val 11399037"/>
              <a:gd name="f458" fmla="val 7138619"/>
              <a:gd name="f459" fmla="val 11417135"/>
              <a:gd name="f460" fmla="val 7174725"/>
              <a:gd name="f461" fmla="val 11466347"/>
              <a:gd name="f462" fmla="val 7222909"/>
              <a:gd name="f463" fmla="val 11529784"/>
              <a:gd name="f464" fmla="val 7237793"/>
              <a:gd name="f465" fmla="val 11565649"/>
              <a:gd name="f466" fmla="val 7232294"/>
              <a:gd name="f467" fmla="val 11603660"/>
              <a:gd name="f468" fmla="val 7217918"/>
              <a:gd name="f469" fmla="val 11643322"/>
              <a:gd name="f470" fmla="val 7194486"/>
              <a:gd name="f471" fmla="val 11684165"/>
              <a:gd name="f472" fmla="val 7161809"/>
              <a:gd name="f473" fmla="val 13114477"/>
              <a:gd name="f474" fmla="val 5867730"/>
              <a:gd name="f475" fmla="val 13148882"/>
              <a:gd name="f476" fmla="val 5839371"/>
              <a:gd name="f477" fmla="val 13186880"/>
              <a:gd name="f478" fmla="val 5813056"/>
              <a:gd name="f479" fmla="val 13228003"/>
              <a:gd name="f480" fmla="val 5788939"/>
              <a:gd name="f481" fmla="val 13271767"/>
              <a:gd name="f482" fmla="val 5767121"/>
              <a:gd name="f483" fmla="val 13317715"/>
              <a:gd name="f484" fmla="val 5747740"/>
              <a:gd name="f485" fmla="val 13365340"/>
              <a:gd name="f486" fmla="val 5730913"/>
              <a:gd name="f487" fmla="val 13414197"/>
              <a:gd name="f488" fmla="val 5716752"/>
              <a:gd name="f489" fmla="val 13463778"/>
              <a:gd name="f490" fmla="val 5705399"/>
              <a:gd name="f491" fmla="val 13513638"/>
              <a:gd name="f492" fmla="val 5696978"/>
              <a:gd name="f493" fmla="val 13563270"/>
              <a:gd name="f494" fmla="val 5691594"/>
              <a:gd name="f495" fmla="val 13612216"/>
              <a:gd name="f496" fmla="val 5689397"/>
              <a:gd name="f497" fmla="val 13659993"/>
              <a:gd name="f498" fmla="val 5690476"/>
              <a:gd name="f499" fmla="val 13706132"/>
              <a:gd name="f500" fmla="val 5694985"/>
              <a:gd name="f501" fmla="val 13750138"/>
              <a:gd name="f502" fmla="val 5703049"/>
              <a:gd name="f503" fmla="val 15636126"/>
              <a:gd name="f504" fmla="val 6137580"/>
              <a:gd name="f505" fmla="val 15687891"/>
              <a:gd name="f506" fmla="val 6146254"/>
              <a:gd name="f507" fmla="val 15734043"/>
              <a:gd name="f508" fmla="val 6147447"/>
              <a:gd name="f509" fmla="val 15774289"/>
              <a:gd name="f510" fmla="val 6141542"/>
              <a:gd name="f511" fmla="val 15835719"/>
              <a:gd name="f512" fmla="val 6110021"/>
              <a:gd name="f513" fmla="val 15869615"/>
              <a:gd name="f514" fmla="val 6054801"/>
              <a:gd name="f515" fmla="val 15875419"/>
              <a:gd name="f516" fmla="val 6019279"/>
              <a:gd name="f517" fmla="val 15873375"/>
              <a:gd name="f518" fmla="val 5978995"/>
              <a:gd name="f519" fmla="val 15863151"/>
              <a:gd name="f520" fmla="val 5934341"/>
              <a:gd name="f521" fmla="val 15844444"/>
              <a:gd name="f522" fmla="val 5885713"/>
              <a:gd name="f523" fmla="val 15045119"/>
              <a:gd name="f524" fmla="val 4137164"/>
              <a:gd name="f525" fmla="val 15028545"/>
              <a:gd name="f526" fmla="val 4095953"/>
              <a:gd name="f527" fmla="val 15015058"/>
              <a:gd name="f528" fmla="val 4051998"/>
              <a:gd name="f529" fmla="val 15004618"/>
              <a:gd name="f530" fmla="val 4005757"/>
              <a:gd name="f531" fmla="val 14997227"/>
              <a:gd name="f532" fmla="val 3957739"/>
              <a:gd name="f533" fmla="val 14992820"/>
              <a:gd name="f534" fmla="val 3908425"/>
              <a:gd name="f535" fmla="val 14991398"/>
              <a:gd name="f536" fmla="val 3858310"/>
              <a:gd name="f537" fmla="val 14992909"/>
              <a:gd name="f538" fmla="val 3807879"/>
              <a:gd name="f539" fmla="val 14997341"/>
              <a:gd name="f540" fmla="val 3757599"/>
              <a:gd name="f541" fmla="val 15004657"/>
              <a:gd name="f542" fmla="val 3707993"/>
              <a:gd name="f543" fmla="val 15014829"/>
              <a:gd name="f544" fmla="val 3659530"/>
              <a:gd name="f545" fmla="val 15027834"/>
              <a:gd name="f546" fmla="val 3612705"/>
              <a:gd name="f547" fmla="val 15043633"/>
              <a:gd name="f548" fmla="val 3567988"/>
              <a:gd name="f549" fmla="val 15062200"/>
              <a:gd name="f550" fmla="val 3525888"/>
              <a:gd name="f551" fmla="val 15083511"/>
              <a:gd name="f552" fmla="val 3486886"/>
              <a:gd name="f553" fmla="val 16083191"/>
              <a:gd name="f554" fmla="val 1842757"/>
              <a:gd name="f555" fmla="val 16107512"/>
              <a:gd name="f556" fmla="val 1796630"/>
              <a:gd name="f557" fmla="val 16122917"/>
              <a:gd name="f558" fmla="val 1753476"/>
              <a:gd name="f559" fmla="*/ f0 1 16130269"/>
              <a:gd name="f560" fmla="*/ f1 1 10794365"/>
              <a:gd name="f561" fmla="+- f4 0 f2"/>
              <a:gd name="f562" fmla="+- f3 0 f2"/>
              <a:gd name="f563" fmla="*/ f562 1 16130269"/>
              <a:gd name="f564" fmla="*/ f561 1 10794365"/>
              <a:gd name="f565" fmla="*/ f2 1 f563"/>
              <a:gd name="f566" fmla="*/ f3 1 f563"/>
              <a:gd name="f567" fmla="*/ f2 1 f564"/>
              <a:gd name="f568" fmla="*/ f4 1 f564"/>
              <a:gd name="f569" fmla="*/ f565 f559 1"/>
              <a:gd name="f570" fmla="*/ f566 f559 1"/>
              <a:gd name="f571" fmla="*/ f568 f560 1"/>
              <a:gd name="f572" fmla="*/ f567 f560 1"/>
            </a:gdLst>
            <a:ahLst/>
            <a:cxnLst>
              <a:cxn ang="3cd4">
                <a:pos x="hc" y="t"/>
              </a:cxn>
              <a:cxn ang="0">
                <a:pos x="r" y="vc"/>
              </a:cxn>
              <a:cxn ang="cd4">
                <a:pos x="hc" y="b"/>
              </a:cxn>
              <a:cxn ang="cd2">
                <a:pos x="l" y="vc"/>
              </a:cxn>
            </a:cxnLst>
            <a:rect l="f569" t="f572" r="f570" b="f571"/>
            <a:pathLst>
              <a:path w="16130269" h="10794365">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5" y="f6"/>
                </a:lnTo>
                <a:close/>
              </a:path>
              <a:path w="16130269" h="10794365">
                <a:moveTo>
                  <a:pt x="f136" y="f137"/>
                </a:moveTo>
                <a:lnTo>
                  <a:pt x="f138" y="f139"/>
                </a:lnTo>
                <a:lnTo>
                  <a:pt x="f140" y="f141"/>
                </a:lnTo>
                <a:lnTo>
                  <a:pt x="f142" y="f143"/>
                </a:lnTo>
                <a:lnTo>
                  <a:pt x="f144" y="f145"/>
                </a:lnTo>
                <a:lnTo>
                  <a:pt x="f146" y="f147"/>
                </a:lnTo>
                <a:lnTo>
                  <a:pt x="f148" y="f149"/>
                </a:lnTo>
                <a:lnTo>
                  <a:pt x="f150" y="f151"/>
                </a:lnTo>
                <a:lnTo>
                  <a:pt x="f152" y="f153"/>
                </a:lnTo>
                <a:lnTo>
                  <a:pt x="f154" y="f155"/>
                </a:lnTo>
                <a:lnTo>
                  <a:pt x="f156" y="f157"/>
                </a:lnTo>
                <a:lnTo>
                  <a:pt x="f158" y="f159"/>
                </a:lnTo>
                <a:lnTo>
                  <a:pt x="f160" y="f161"/>
                </a:lnTo>
                <a:lnTo>
                  <a:pt x="f162" y="f163"/>
                </a:lnTo>
                <a:lnTo>
                  <a:pt x="f164" y="f165"/>
                </a:lnTo>
                <a:lnTo>
                  <a:pt x="f166" y="f167"/>
                </a:lnTo>
                <a:lnTo>
                  <a:pt x="f168" y="f169"/>
                </a:lnTo>
                <a:lnTo>
                  <a:pt x="f170" y="f171"/>
                </a:lnTo>
                <a:lnTo>
                  <a:pt x="f172" y="f173"/>
                </a:lnTo>
                <a:lnTo>
                  <a:pt x="f174" y="f175"/>
                </a:lnTo>
                <a:lnTo>
                  <a:pt x="f176" y="f177"/>
                </a:lnTo>
                <a:lnTo>
                  <a:pt x="f178" y="f179"/>
                </a:lnTo>
                <a:lnTo>
                  <a:pt x="f180" y="f181"/>
                </a:lnTo>
                <a:lnTo>
                  <a:pt x="f182" y="f183"/>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205"/>
                </a:lnTo>
                <a:lnTo>
                  <a:pt x="f206" y="f207"/>
                </a:lnTo>
                <a:lnTo>
                  <a:pt x="f208" y="f209"/>
                </a:lnTo>
                <a:lnTo>
                  <a:pt x="f210" y="f211"/>
                </a:lnTo>
                <a:lnTo>
                  <a:pt x="f212" y="f213"/>
                </a:lnTo>
                <a:lnTo>
                  <a:pt x="f214" y="f215"/>
                </a:lnTo>
                <a:lnTo>
                  <a:pt x="f216" y="f217"/>
                </a:lnTo>
                <a:lnTo>
                  <a:pt x="f218" y="f219"/>
                </a:lnTo>
                <a:lnTo>
                  <a:pt x="f220" y="f221"/>
                </a:lnTo>
                <a:lnTo>
                  <a:pt x="f222" y="f223"/>
                </a:lnTo>
                <a:lnTo>
                  <a:pt x="f224" y="f225"/>
                </a:lnTo>
                <a:lnTo>
                  <a:pt x="f226" y="f227"/>
                </a:lnTo>
                <a:lnTo>
                  <a:pt x="f228" y="f229"/>
                </a:lnTo>
                <a:lnTo>
                  <a:pt x="f230" y="f231"/>
                </a:lnTo>
                <a:lnTo>
                  <a:pt x="f232" y="f233"/>
                </a:lnTo>
                <a:lnTo>
                  <a:pt x="f234" y="f235"/>
                </a:lnTo>
                <a:lnTo>
                  <a:pt x="f236" y="f237"/>
                </a:lnTo>
                <a:lnTo>
                  <a:pt x="f238" y="f239"/>
                </a:lnTo>
                <a:lnTo>
                  <a:pt x="f240" y="f241"/>
                </a:lnTo>
                <a:lnTo>
                  <a:pt x="f242" y="f243"/>
                </a:lnTo>
                <a:lnTo>
                  <a:pt x="f244" y="f245"/>
                </a:lnTo>
                <a:lnTo>
                  <a:pt x="f246" y="f247"/>
                </a:lnTo>
                <a:lnTo>
                  <a:pt x="f248" y="f249"/>
                </a:lnTo>
                <a:lnTo>
                  <a:pt x="f250" y="f251"/>
                </a:lnTo>
                <a:lnTo>
                  <a:pt x="f252" y="f253"/>
                </a:lnTo>
                <a:lnTo>
                  <a:pt x="f254" y="f255"/>
                </a:lnTo>
                <a:lnTo>
                  <a:pt x="f256" y="f257"/>
                </a:lnTo>
                <a:lnTo>
                  <a:pt x="f258" y="f259"/>
                </a:lnTo>
                <a:lnTo>
                  <a:pt x="f260" y="f261"/>
                </a:lnTo>
                <a:lnTo>
                  <a:pt x="f262" y="f263"/>
                </a:lnTo>
                <a:lnTo>
                  <a:pt x="f264" y="f265"/>
                </a:lnTo>
                <a:lnTo>
                  <a:pt x="f266" y="f267"/>
                </a:lnTo>
                <a:lnTo>
                  <a:pt x="f268" y="f269"/>
                </a:lnTo>
                <a:lnTo>
                  <a:pt x="f270" y="f271"/>
                </a:lnTo>
                <a:lnTo>
                  <a:pt x="f272" y="f273"/>
                </a:lnTo>
                <a:lnTo>
                  <a:pt x="f274" y="f275"/>
                </a:lnTo>
                <a:lnTo>
                  <a:pt x="f276" y="f277"/>
                </a:lnTo>
                <a:lnTo>
                  <a:pt x="f278" y="f279"/>
                </a:lnTo>
                <a:lnTo>
                  <a:pt x="f280" y="f281"/>
                </a:lnTo>
                <a:lnTo>
                  <a:pt x="f282" y="f283"/>
                </a:lnTo>
                <a:lnTo>
                  <a:pt x="f284" y="f285"/>
                </a:lnTo>
                <a:lnTo>
                  <a:pt x="f286" y="f287"/>
                </a:lnTo>
                <a:lnTo>
                  <a:pt x="f288" y="f289"/>
                </a:lnTo>
                <a:lnTo>
                  <a:pt x="f290" y="f291"/>
                </a:lnTo>
                <a:lnTo>
                  <a:pt x="f292" y="f293"/>
                </a:lnTo>
                <a:lnTo>
                  <a:pt x="f294" y="f295"/>
                </a:lnTo>
                <a:lnTo>
                  <a:pt x="f296" y="f297"/>
                </a:lnTo>
                <a:lnTo>
                  <a:pt x="f298" y="f299"/>
                </a:lnTo>
                <a:lnTo>
                  <a:pt x="f300" y="f301"/>
                </a:lnTo>
                <a:lnTo>
                  <a:pt x="f302" y="f303"/>
                </a:lnTo>
                <a:lnTo>
                  <a:pt x="f304" y="f305"/>
                </a:lnTo>
                <a:lnTo>
                  <a:pt x="f306" y="f307"/>
                </a:lnTo>
                <a:lnTo>
                  <a:pt x="f308" y="f309"/>
                </a:lnTo>
                <a:lnTo>
                  <a:pt x="f136" y="f137"/>
                </a:lnTo>
                <a:close/>
              </a:path>
              <a:path w="16130269" h="10794365">
                <a:moveTo>
                  <a:pt x="f310" y="f311"/>
                </a:moveTo>
                <a:lnTo>
                  <a:pt x="f312" y="f313"/>
                </a:lnTo>
                <a:lnTo>
                  <a:pt x="f314" y="f315"/>
                </a:lnTo>
                <a:lnTo>
                  <a:pt x="f316" y="f317"/>
                </a:lnTo>
                <a:lnTo>
                  <a:pt x="f318" y="f319"/>
                </a:lnTo>
                <a:lnTo>
                  <a:pt x="f320" y="f321"/>
                </a:lnTo>
                <a:lnTo>
                  <a:pt x="f322" y="f323"/>
                </a:lnTo>
                <a:lnTo>
                  <a:pt x="f324" y="f325"/>
                </a:lnTo>
                <a:lnTo>
                  <a:pt x="f326" y="f327"/>
                </a:lnTo>
                <a:lnTo>
                  <a:pt x="f328" y="f329"/>
                </a:lnTo>
                <a:lnTo>
                  <a:pt x="f330" y="f331"/>
                </a:lnTo>
                <a:lnTo>
                  <a:pt x="f332" y="f333"/>
                </a:lnTo>
                <a:lnTo>
                  <a:pt x="f334" y="f335"/>
                </a:lnTo>
                <a:lnTo>
                  <a:pt x="f336" y="f337"/>
                </a:lnTo>
                <a:lnTo>
                  <a:pt x="f338" y="f339"/>
                </a:lnTo>
                <a:lnTo>
                  <a:pt x="f340" y="f341"/>
                </a:lnTo>
                <a:lnTo>
                  <a:pt x="f342" y="f343"/>
                </a:lnTo>
                <a:lnTo>
                  <a:pt x="f344" y="f345"/>
                </a:lnTo>
                <a:lnTo>
                  <a:pt x="f346" y="f347"/>
                </a:lnTo>
                <a:lnTo>
                  <a:pt x="f348" y="f349"/>
                </a:lnTo>
                <a:lnTo>
                  <a:pt x="f350" y="f351"/>
                </a:lnTo>
                <a:lnTo>
                  <a:pt x="f352" y="f353"/>
                </a:lnTo>
                <a:lnTo>
                  <a:pt x="f354" y="f355"/>
                </a:lnTo>
                <a:lnTo>
                  <a:pt x="f356" y="f357"/>
                </a:lnTo>
                <a:lnTo>
                  <a:pt x="f358" y="f359"/>
                </a:lnTo>
                <a:lnTo>
                  <a:pt x="f360" y="f361"/>
                </a:lnTo>
                <a:lnTo>
                  <a:pt x="f362" y="f2"/>
                </a:lnTo>
                <a:lnTo>
                  <a:pt x="f363" y="f364"/>
                </a:lnTo>
                <a:lnTo>
                  <a:pt x="f365" y="f366"/>
                </a:lnTo>
                <a:lnTo>
                  <a:pt x="f367" y="f368"/>
                </a:lnTo>
                <a:lnTo>
                  <a:pt x="f369" y="f370"/>
                </a:lnTo>
                <a:lnTo>
                  <a:pt x="f371" y="f372"/>
                </a:lnTo>
                <a:lnTo>
                  <a:pt x="f373" y="f374"/>
                </a:lnTo>
                <a:lnTo>
                  <a:pt x="f375" y="f376"/>
                </a:lnTo>
                <a:lnTo>
                  <a:pt x="f377" y="f378"/>
                </a:lnTo>
                <a:lnTo>
                  <a:pt x="f379" y="f380"/>
                </a:lnTo>
                <a:lnTo>
                  <a:pt x="f381" y="f382"/>
                </a:lnTo>
                <a:lnTo>
                  <a:pt x="f383" y="f384"/>
                </a:lnTo>
                <a:lnTo>
                  <a:pt x="f385" y="f386"/>
                </a:lnTo>
                <a:lnTo>
                  <a:pt x="f387" y="f388"/>
                </a:lnTo>
                <a:lnTo>
                  <a:pt x="f389" y="f390"/>
                </a:lnTo>
                <a:lnTo>
                  <a:pt x="f391" y="f392"/>
                </a:lnTo>
                <a:lnTo>
                  <a:pt x="f393" y="f394"/>
                </a:lnTo>
                <a:lnTo>
                  <a:pt x="f395" y="f396"/>
                </a:lnTo>
                <a:lnTo>
                  <a:pt x="f397" y="f398"/>
                </a:lnTo>
                <a:lnTo>
                  <a:pt x="f399" y="f400"/>
                </a:lnTo>
                <a:lnTo>
                  <a:pt x="f401" y="f402"/>
                </a:lnTo>
                <a:lnTo>
                  <a:pt x="f403" y="f404"/>
                </a:lnTo>
                <a:lnTo>
                  <a:pt x="f405" y="f406"/>
                </a:lnTo>
                <a:lnTo>
                  <a:pt x="f407" y="f408"/>
                </a:lnTo>
                <a:lnTo>
                  <a:pt x="f409" y="f410"/>
                </a:lnTo>
                <a:lnTo>
                  <a:pt x="f411" y="f412"/>
                </a:lnTo>
                <a:lnTo>
                  <a:pt x="f413" y="f414"/>
                </a:lnTo>
                <a:lnTo>
                  <a:pt x="f415" y="f416"/>
                </a:lnTo>
                <a:lnTo>
                  <a:pt x="f417" y="f418"/>
                </a:lnTo>
                <a:lnTo>
                  <a:pt x="f419" y="f420"/>
                </a:lnTo>
                <a:lnTo>
                  <a:pt x="f421" y="f422"/>
                </a:lnTo>
                <a:lnTo>
                  <a:pt x="f423" y="f424"/>
                </a:lnTo>
                <a:lnTo>
                  <a:pt x="f425" y="f426"/>
                </a:lnTo>
                <a:lnTo>
                  <a:pt x="f427" y="f428"/>
                </a:lnTo>
                <a:lnTo>
                  <a:pt x="f429" y="f430"/>
                </a:lnTo>
                <a:lnTo>
                  <a:pt x="f431" y="f432"/>
                </a:lnTo>
                <a:lnTo>
                  <a:pt x="f433" y="f434"/>
                </a:lnTo>
                <a:lnTo>
                  <a:pt x="f435" y="f436"/>
                </a:lnTo>
                <a:lnTo>
                  <a:pt x="f437" y="f438"/>
                </a:lnTo>
                <a:lnTo>
                  <a:pt x="f439" y="f440"/>
                </a:lnTo>
                <a:lnTo>
                  <a:pt x="f441" y="f442"/>
                </a:lnTo>
                <a:lnTo>
                  <a:pt x="f443" y="f444"/>
                </a:lnTo>
                <a:lnTo>
                  <a:pt x="f445" y="f446"/>
                </a:lnTo>
                <a:lnTo>
                  <a:pt x="f447" y="f448"/>
                </a:lnTo>
                <a:lnTo>
                  <a:pt x="f449" y="f450"/>
                </a:lnTo>
                <a:lnTo>
                  <a:pt x="f451" y="f452"/>
                </a:lnTo>
                <a:lnTo>
                  <a:pt x="f453" y="f454"/>
                </a:lnTo>
                <a:lnTo>
                  <a:pt x="f455" y="f456"/>
                </a:lnTo>
                <a:lnTo>
                  <a:pt x="f457" y="f458"/>
                </a:lnTo>
                <a:lnTo>
                  <a:pt x="f459" y="f460"/>
                </a:lnTo>
                <a:lnTo>
                  <a:pt x="f461" y="f462"/>
                </a:lnTo>
                <a:lnTo>
                  <a:pt x="f463" y="f464"/>
                </a:lnTo>
                <a:lnTo>
                  <a:pt x="f465" y="f466"/>
                </a:lnTo>
                <a:lnTo>
                  <a:pt x="f467" y="f468"/>
                </a:lnTo>
                <a:lnTo>
                  <a:pt x="f469" y="f470"/>
                </a:lnTo>
                <a:lnTo>
                  <a:pt x="f471" y="f472"/>
                </a:lnTo>
                <a:lnTo>
                  <a:pt x="f473" y="f474"/>
                </a:lnTo>
                <a:lnTo>
                  <a:pt x="f475" y="f476"/>
                </a:lnTo>
                <a:lnTo>
                  <a:pt x="f477" y="f478"/>
                </a:lnTo>
                <a:lnTo>
                  <a:pt x="f479" y="f480"/>
                </a:lnTo>
                <a:lnTo>
                  <a:pt x="f481" y="f482"/>
                </a:lnTo>
                <a:lnTo>
                  <a:pt x="f483" y="f484"/>
                </a:lnTo>
                <a:lnTo>
                  <a:pt x="f485" y="f486"/>
                </a:lnTo>
                <a:lnTo>
                  <a:pt x="f487" y="f488"/>
                </a:lnTo>
                <a:lnTo>
                  <a:pt x="f489" y="f490"/>
                </a:lnTo>
                <a:lnTo>
                  <a:pt x="f491" y="f492"/>
                </a:lnTo>
                <a:lnTo>
                  <a:pt x="f493" y="f494"/>
                </a:lnTo>
                <a:lnTo>
                  <a:pt x="f495" y="f496"/>
                </a:lnTo>
                <a:lnTo>
                  <a:pt x="f497" y="f498"/>
                </a:lnTo>
                <a:lnTo>
                  <a:pt x="f499" y="f500"/>
                </a:lnTo>
                <a:lnTo>
                  <a:pt x="f501" y="f502"/>
                </a:lnTo>
                <a:lnTo>
                  <a:pt x="f503" y="f504"/>
                </a:lnTo>
                <a:lnTo>
                  <a:pt x="f505" y="f506"/>
                </a:lnTo>
                <a:lnTo>
                  <a:pt x="f507" y="f508"/>
                </a:lnTo>
                <a:lnTo>
                  <a:pt x="f509" y="f510"/>
                </a:lnTo>
                <a:lnTo>
                  <a:pt x="f511" y="f512"/>
                </a:lnTo>
                <a:lnTo>
                  <a:pt x="f513" y="f514"/>
                </a:lnTo>
                <a:lnTo>
                  <a:pt x="f515" y="f516"/>
                </a:lnTo>
                <a:lnTo>
                  <a:pt x="f517" y="f518"/>
                </a:lnTo>
                <a:lnTo>
                  <a:pt x="f519" y="f520"/>
                </a:lnTo>
                <a:lnTo>
                  <a:pt x="f521" y="f522"/>
                </a:lnTo>
                <a:lnTo>
                  <a:pt x="f523" y="f524"/>
                </a:lnTo>
                <a:lnTo>
                  <a:pt x="f525" y="f526"/>
                </a:lnTo>
                <a:lnTo>
                  <a:pt x="f527" y="f528"/>
                </a:lnTo>
                <a:lnTo>
                  <a:pt x="f529" y="f530"/>
                </a:lnTo>
                <a:lnTo>
                  <a:pt x="f531" y="f532"/>
                </a:lnTo>
                <a:lnTo>
                  <a:pt x="f533" y="f534"/>
                </a:lnTo>
                <a:lnTo>
                  <a:pt x="f535" y="f536"/>
                </a:lnTo>
                <a:lnTo>
                  <a:pt x="f537" y="f538"/>
                </a:lnTo>
                <a:lnTo>
                  <a:pt x="f539" y="f540"/>
                </a:lnTo>
                <a:lnTo>
                  <a:pt x="f541" y="f542"/>
                </a:lnTo>
                <a:lnTo>
                  <a:pt x="f543" y="f544"/>
                </a:lnTo>
                <a:lnTo>
                  <a:pt x="f545" y="f546"/>
                </a:lnTo>
                <a:lnTo>
                  <a:pt x="f547" y="f548"/>
                </a:lnTo>
                <a:lnTo>
                  <a:pt x="f549" y="f550"/>
                </a:lnTo>
                <a:lnTo>
                  <a:pt x="f551" y="f552"/>
                </a:lnTo>
                <a:lnTo>
                  <a:pt x="f553" y="f554"/>
                </a:lnTo>
                <a:lnTo>
                  <a:pt x="f555" y="f556"/>
                </a:lnTo>
                <a:lnTo>
                  <a:pt x="f557" y="f558"/>
                </a:lnTo>
                <a:lnTo>
                  <a:pt x="f310" y="f311"/>
                </a:lnTo>
                <a:close/>
              </a:path>
            </a:pathLst>
          </a:custGeom>
          <a:solidFill>
            <a:srgbClr val="FFFFFF">
              <a:alpha val="7998"/>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pic>
        <p:nvPicPr>
          <p:cNvPr id="4" name="bg object 18">
            <a:extLst>
              <a:ext uri="{FF2B5EF4-FFF2-40B4-BE49-F238E27FC236}">
                <a16:creationId xmlns:a16="http://schemas.microsoft.com/office/drawing/2014/main" id="{AD4F0D89-E31C-4DAF-839C-21B420421435}"/>
              </a:ext>
            </a:extLst>
          </p:cNvPr>
          <p:cNvPicPr>
            <a:picLocks noChangeAspect="1"/>
          </p:cNvPicPr>
          <p:nvPr/>
        </p:nvPicPr>
        <p:blipFill>
          <a:blip r:embed="rId3"/>
          <a:stretch>
            <a:fillRect/>
          </a:stretch>
        </p:blipFill>
        <p:spPr>
          <a:xfrm>
            <a:off x="17037219" y="10773049"/>
            <a:ext cx="193038" cy="194072"/>
          </a:xfrm>
          <a:prstGeom prst="rect">
            <a:avLst/>
          </a:prstGeom>
          <a:noFill/>
          <a:ln cap="flat">
            <a:noFill/>
          </a:ln>
        </p:spPr>
      </p:pic>
      <p:pic>
        <p:nvPicPr>
          <p:cNvPr id="5" name="bg object 19">
            <a:extLst>
              <a:ext uri="{FF2B5EF4-FFF2-40B4-BE49-F238E27FC236}">
                <a16:creationId xmlns:a16="http://schemas.microsoft.com/office/drawing/2014/main" id="{7B865E75-9F7A-4558-9179-A901D9EB88D7}"/>
              </a:ext>
            </a:extLst>
          </p:cNvPr>
          <p:cNvPicPr>
            <a:picLocks noChangeAspect="1"/>
          </p:cNvPicPr>
          <p:nvPr/>
        </p:nvPicPr>
        <p:blipFill>
          <a:blip r:embed="rId4"/>
          <a:stretch>
            <a:fillRect/>
          </a:stretch>
        </p:blipFill>
        <p:spPr>
          <a:xfrm>
            <a:off x="16384712" y="10779459"/>
            <a:ext cx="211610" cy="177174"/>
          </a:xfrm>
          <a:prstGeom prst="rect">
            <a:avLst/>
          </a:prstGeom>
          <a:noFill/>
          <a:ln cap="flat">
            <a:noFill/>
          </a:ln>
        </p:spPr>
      </p:pic>
      <p:pic>
        <p:nvPicPr>
          <p:cNvPr id="6" name="bg object 20">
            <a:extLst>
              <a:ext uri="{FF2B5EF4-FFF2-40B4-BE49-F238E27FC236}">
                <a16:creationId xmlns:a16="http://schemas.microsoft.com/office/drawing/2014/main" id="{F9DA8195-165B-4C4D-B3AA-65B57AD60CE7}"/>
              </a:ext>
            </a:extLst>
          </p:cNvPr>
          <p:cNvPicPr>
            <a:picLocks noChangeAspect="1"/>
          </p:cNvPicPr>
          <p:nvPr/>
        </p:nvPicPr>
        <p:blipFill>
          <a:blip r:embed="rId5"/>
          <a:stretch>
            <a:fillRect/>
          </a:stretch>
        </p:blipFill>
        <p:spPr>
          <a:xfrm>
            <a:off x="16014060" y="10764042"/>
            <a:ext cx="215496" cy="212076"/>
          </a:xfrm>
          <a:prstGeom prst="rect">
            <a:avLst/>
          </a:prstGeom>
          <a:noFill/>
          <a:ln cap="flat">
            <a:noFill/>
          </a:ln>
        </p:spPr>
      </p:pic>
      <p:pic>
        <p:nvPicPr>
          <p:cNvPr id="7" name="bg object 21">
            <a:extLst>
              <a:ext uri="{FF2B5EF4-FFF2-40B4-BE49-F238E27FC236}">
                <a16:creationId xmlns:a16="http://schemas.microsoft.com/office/drawing/2014/main" id="{8BD57FDB-D03C-4788-906B-358FE0D2B35B}"/>
              </a:ext>
            </a:extLst>
          </p:cNvPr>
          <p:cNvPicPr>
            <a:picLocks noChangeAspect="1"/>
          </p:cNvPicPr>
          <p:nvPr/>
        </p:nvPicPr>
        <p:blipFill>
          <a:blip r:embed="rId6"/>
          <a:stretch>
            <a:fillRect/>
          </a:stretch>
        </p:blipFill>
        <p:spPr>
          <a:xfrm>
            <a:off x="15755688" y="10764472"/>
            <a:ext cx="107350" cy="211226"/>
          </a:xfrm>
          <a:prstGeom prst="rect">
            <a:avLst/>
          </a:prstGeom>
          <a:noFill/>
          <a:ln cap="flat">
            <a:noFill/>
          </a:ln>
        </p:spPr>
      </p:pic>
      <p:pic>
        <p:nvPicPr>
          <p:cNvPr id="8" name="bg object 22">
            <a:extLst>
              <a:ext uri="{FF2B5EF4-FFF2-40B4-BE49-F238E27FC236}">
                <a16:creationId xmlns:a16="http://schemas.microsoft.com/office/drawing/2014/main" id="{3CC0F78C-B472-485E-8A9A-707CD50CBAAF}"/>
              </a:ext>
            </a:extLst>
          </p:cNvPr>
          <p:cNvPicPr>
            <a:picLocks noChangeAspect="1"/>
          </p:cNvPicPr>
          <p:nvPr/>
        </p:nvPicPr>
        <p:blipFill>
          <a:blip r:embed="rId7"/>
          <a:stretch>
            <a:fillRect/>
          </a:stretch>
        </p:blipFill>
        <p:spPr>
          <a:xfrm>
            <a:off x="16716173" y="10764261"/>
            <a:ext cx="171276" cy="211647"/>
          </a:xfrm>
          <a:prstGeom prst="rect">
            <a:avLst/>
          </a:prstGeom>
          <a:noFill/>
          <a:ln cap="flat">
            <a:noFill/>
          </a:ln>
        </p:spPr>
      </p:pic>
      <p:sp>
        <p:nvSpPr>
          <p:cNvPr id="9" name="bg object 23">
            <a:extLst>
              <a:ext uri="{FF2B5EF4-FFF2-40B4-BE49-F238E27FC236}">
                <a16:creationId xmlns:a16="http://schemas.microsoft.com/office/drawing/2014/main" id="{48F46969-1CBD-4D27-8490-2C4E836E9F95}"/>
              </a:ext>
            </a:extLst>
          </p:cNvPr>
          <p:cNvSpPr/>
          <p:nvPr/>
        </p:nvSpPr>
        <p:spPr>
          <a:xfrm>
            <a:off x="0" y="10375038"/>
            <a:ext cx="20104098" cy="115571"/>
          </a:xfrm>
          <a:custGeom>
            <a:avLst/>
            <a:gdLst>
              <a:gd name="f0" fmla="val w"/>
              <a:gd name="f1" fmla="val h"/>
              <a:gd name="f2" fmla="val 0"/>
              <a:gd name="f3" fmla="val 20104100"/>
              <a:gd name="f4" fmla="val 115570"/>
              <a:gd name="f5" fmla="val 115179"/>
              <a:gd name="f6" fmla="val 20104099"/>
              <a:gd name="f7" fmla="*/ f0 1 20104100"/>
              <a:gd name="f8" fmla="*/ f1 1 115570"/>
              <a:gd name="f9" fmla="+- f4 0 f2"/>
              <a:gd name="f10" fmla="+- f3 0 f2"/>
              <a:gd name="f11" fmla="*/ f10 1 20104100"/>
              <a:gd name="f12" fmla="*/ f9 1 11557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20104100" h="115570">
                <a:moveTo>
                  <a:pt x="f2" y="f5"/>
                </a:moveTo>
                <a:lnTo>
                  <a:pt x="f6" y="f5"/>
                </a:lnTo>
                <a:lnTo>
                  <a:pt x="f6" y="f2"/>
                </a:lnTo>
                <a:lnTo>
                  <a:pt x="f2" y="f2"/>
                </a:lnTo>
                <a:lnTo>
                  <a:pt x="f2" y="f5"/>
                </a:lnTo>
                <a:close/>
              </a:path>
            </a:pathLst>
          </a:custGeom>
          <a:solidFill>
            <a:srgbClr val="FFCC00"/>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0" name="bg object 24">
            <a:extLst>
              <a:ext uri="{FF2B5EF4-FFF2-40B4-BE49-F238E27FC236}">
                <a16:creationId xmlns:a16="http://schemas.microsoft.com/office/drawing/2014/main" id="{A8DFA379-A15F-4015-A553-10A37890BC41}"/>
              </a:ext>
            </a:extLst>
          </p:cNvPr>
          <p:cNvSpPr/>
          <p:nvPr/>
        </p:nvSpPr>
        <p:spPr>
          <a:xfrm>
            <a:off x="7743276" y="2638665"/>
            <a:ext cx="5877562" cy="894082"/>
          </a:xfrm>
          <a:custGeom>
            <a:avLst/>
            <a:gdLst>
              <a:gd name="f0" fmla="val w"/>
              <a:gd name="f1" fmla="val h"/>
              <a:gd name="f2" fmla="val 0"/>
              <a:gd name="f3" fmla="val 5877559"/>
              <a:gd name="f4" fmla="val 894079"/>
              <a:gd name="f5" fmla="val 5430504"/>
              <a:gd name="f6" fmla="val 446907"/>
              <a:gd name="f7" fmla="val 398212"/>
              <a:gd name="f8" fmla="val 2622"/>
              <a:gd name="f9" fmla="val 351035"/>
              <a:gd name="f10" fmla="val 10307"/>
              <a:gd name="f11" fmla="val 305650"/>
              <a:gd name="f12" fmla="val 22783"/>
              <a:gd name="f13" fmla="val 262329"/>
              <a:gd name="f14" fmla="val 39777"/>
              <a:gd name="f15" fmla="val 221345"/>
              <a:gd name="f16" fmla="val 61016"/>
              <a:gd name="f17" fmla="val 182970"/>
              <a:gd name="f18" fmla="val 86227"/>
              <a:gd name="f19" fmla="val 147477"/>
              <a:gd name="f20" fmla="val 115138"/>
              <a:gd name="f21" fmla="val 495603"/>
              <a:gd name="f22" fmla="val 542779"/>
              <a:gd name="f23" fmla="val 588165"/>
              <a:gd name="f24" fmla="val 631486"/>
              <a:gd name="f25" fmla="val 672470"/>
              <a:gd name="f26" fmla="val 710845"/>
              <a:gd name="f27" fmla="val 746338"/>
              <a:gd name="f28" fmla="val 778677"/>
              <a:gd name="f29" fmla="val 807588"/>
              <a:gd name="f30" fmla="val 832799"/>
              <a:gd name="f31" fmla="val 854038"/>
              <a:gd name="f32" fmla="val 871031"/>
              <a:gd name="f33" fmla="val 883507"/>
              <a:gd name="f34" fmla="val 891193"/>
              <a:gd name="f35" fmla="val 893815"/>
              <a:gd name="f36" fmla="val 5479200"/>
              <a:gd name="f37" fmla="val 5526376"/>
              <a:gd name="f38" fmla="val 5571761"/>
              <a:gd name="f39" fmla="val 5615083"/>
              <a:gd name="f40" fmla="val 5656067"/>
              <a:gd name="f41" fmla="val 5694442"/>
              <a:gd name="f42" fmla="val 5729935"/>
              <a:gd name="f43" fmla="val 5762273"/>
              <a:gd name="f44" fmla="val 5791185"/>
              <a:gd name="f45" fmla="val 5816396"/>
              <a:gd name="f46" fmla="val 5837635"/>
              <a:gd name="f47" fmla="val 5854628"/>
              <a:gd name="f48" fmla="val 5867104"/>
              <a:gd name="f49" fmla="val 5874790"/>
              <a:gd name="f50" fmla="val 5877412"/>
              <a:gd name="f51" fmla="*/ f0 1 5877559"/>
              <a:gd name="f52" fmla="*/ f1 1 894079"/>
              <a:gd name="f53" fmla="+- f4 0 f2"/>
              <a:gd name="f54" fmla="+- f3 0 f2"/>
              <a:gd name="f55" fmla="*/ f54 1 5877559"/>
              <a:gd name="f56" fmla="*/ f53 1 894079"/>
              <a:gd name="f57" fmla="*/ f2 1 f55"/>
              <a:gd name="f58" fmla="*/ f3 1 f55"/>
              <a:gd name="f59" fmla="*/ f2 1 f56"/>
              <a:gd name="f60" fmla="*/ f4 1 f56"/>
              <a:gd name="f61" fmla="*/ f57 f51 1"/>
              <a:gd name="f62" fmla="*/ f58 f51 1"/>
              <a:gd name="f63" fmla="*/ f60 f52 1"/>
              <a:gd name="f64" fmla="*/ f59 f52 1"/>
            </a:gdLst>
            <a:ahLst/>
            <a:cxnLst>
              <a:cxn ang="3cd4">
                <a:pos x="hc" y="t"/>
              </a:cxn>
              <a:cxn ang="0">
                <a:pos x="r" y="vc"/>
              </a:cxn>
              <a:cxn ang="cd4">
                <a:pos x="hc" y="b"/>
              </a:cxn>
              <a:cxn ang="cd2">
                <a:pos x="l" y="vc"/>
              </a:cxn>
            </a:cxnLst>
            <a:rect l="f61" t="f64" r="f62" b="f63"/>
            <a:pathLst>
              <a:path w="5877559" h="894079">
                <a:moveTo>
                  <a:pt x="f5" y="f2"/>
                </a:moveTo>
                <a:lnTo>
                  <a:pt x="f6" y="f2"/>
                </a:lnTo>
                <a:lnTo>
                  <a:pt x="f7" y="f8"/>
                </a:lnTo>
                <a:lnTo>
                  <a:pt x="f9" y="f10"/>
                </a:lnTo>
                <a:lnTo>
                  <a:pt x="f11" y="f12"/>
                </a:lnTo>
                <a:lnTo>
                  <a:pt x="f13" y="f14"/>
                </a:lnTo>
                <a:lnTo>
                  <a:pt x="f15" y="f16"/>
                </a:lnTo>
                <a:lnTo>
                  <a:pt x="f17" y="f18"/>
                </a:lnTo>
                <a:lnTo>
                  <a:pt x="f19" y="f20"/>
                </a:lnTo>
                <a:lnTo>
                  <a:pt x="f20" y="f19"/>
                </a:lnTo>
                <a:lnTo>
                  <a:pt x="f18" y="f17"/>
                </a:lnTo>
                <a:lnTo>
                  <a:pt x="f16" y="f15"/>
                </a:lnTo>
                <a:lnTo>
                  <a:pt x="f14" y="f13"/>
                </a:lnTo>
                <a:lnTo>
                  <a:pt x="f12" y="f11"/>
                </a:lnTo>
                <a:lnTo>
                  <a:pt x="f10" y="f9"/>
                </a:lnTo>
                <a:lnTo>
                  <a:pt x="f8" y="f7"/>
                </a:lnTo>
                <a:lnTo>
                  <a:pt x="f2" y="f6"/>
                </a:lnTo>
                <a:lnTo>
                  <a:pt x="f8" y="f21"/>
                </a:lnTo>
                <a:lnTo>
                  <a:pt x="f10" y="f22"/>
                </a:lnTo>
                <a:lnTo>
                  <a:pt x="f12" y="f23"/>
                </a:lnTo>
                <a:lnTo>
                  <a:pt x="f14" y="f24"/>
                </a:lnTo>
                <a:lnTo>
                  <a:pt x="f16" y="f25"/>
                </a:lnTo>
                <a:lnTo>
                  <a:pt x="f18" y="f26"/>
                </a:lnTo>
                <a:lnTo>
                  <a:pt x="f20" y="f27"/>
                </a:lnTo>
                <a:lnTo>
                  <a:pt x="f19" y="f28"/>
                </a:lnTo>
                <a:lnTo>
                  <a:pt x="f17" y="f29"/>
                </a:lnTo>
                <a:lnTo>
                  <a:pt x="f15" y="f30"/>
                </a:lnTo>
                <a:lnTo>
                  <a:pt x="f13" y="f31"/>
                </a:lnTo>
                <a:lnTo>
                  <a:pt x="f11" y="f32"/>
                </a:lnTo>
                <a:lnTo>
                  <a:pt x="f9" y="f33"/>
                </a:lnTo>
                <a:lnTo>
                  <a:pt x="f7" y="f34"/>
                </a:lnTo>
                <a:lnTo>
                  <a:pt x="f6" y="f35"/>
                </a:lnTo>
                <a:lnTo>
                  <a:pt x="f5" y="f35"/>
                </a:lnTo>
                <a:lnTo>
                  <a:pt x="f36" y="f34"/>
                </a:lnTo>
                <a:lnTo>
                  <a:pt x="f37" y="f33"/>
                </a:lnTo>
                <a:lnTo>
                  <a:pt x="f38" y="f32"/>
                </a:lnTo>
                <a:lnTo>
                  <a:pt x="f39" y="f31"/>
                </a:lnTo>
                <a:lnTo>
                  <a:pt x="f40" y="f30"/>
                </a:lnTo>
                <a:lnTo>
                  <a:pt x="f41" y="f29"/>
                </a:lnTo>
                <a:lnTo>
                  <a:pt x="f42" y="f28"/>
                </a:lnTo>
                <a:lnTo>
                  <a:pt x="f43" y="f27"/>
                </a:lnTo>
                <a:lnTo>
                  <a:pt x="f44" y="f26"/>
                </a:lnTo>
                <a:lnTo>
                  <a:pt x="f45" y="f25"/>
                </a:lnTo>
                <a:lnTo>
                  <a:pt x="f46" y="f24"/>
                </a:lnTo>
                <a:lnTo>
                  <a:pt x="f47" y="f23"/>
                </a:lnTo>
                <a:lnTo>
                  <a:pt x="f48" y="f22"/>
                </a:lnTo>
                <a:lnTo>
                  <a:pt x="f49" y="f21"/>
                </a:lnTo>
                <a:lnTo>
                  <a:pt x="f50" y="f6"/>
                </a:lnTo>
                <a:lnTo>
                  <a:pt x="f49" y="f7"/>
                </a:lnTo>
                <a:lnTo>
                  <a:pt x="f48" y="f9"/>
                </a:lnTo>
                <a:lnTo>
                  <a:pt x="f47" y="f11"/>
                </a:lnTo>
                <a:lnTo>
                  <a:pt x="f46" y="f13"/>
                </a:lnTo>
                <a:lnTo>
                  <a:pt x="f45" y="f15"/>
                </a:lnTo>
                <a:lnTo>
                  <a:pt x="f44" y="f17"/>
                </a:lnTo>
                <a:lnTo>
                  <a:pt x="f43" y="f19"/>
                </a:lnTo>
                <a:lnTo>
                  <a:pt x="f42" y="f20"/>
                </a:lnTo>
                <a:lnTo>
                  <a:pt x="f41" y="f18"/>
                </a:lnTo>
                <a:lnTo>
                  <a:pt x="f40" y="f16"/>
                </a:lnTo>
                <a:lnTo>
                  <a:pt x="f39" y="f14"/>
                </a:lnTo>
                <a:lnTo>
                  <a:pt x="f38" y="f12"/>
                </a:lnTo>
                <a:lnTo>
                  <a:pt x="f37" y="f10"/>
                </a:lnTo>
                <a:lnTo>
                  <a:pt x="f36" y="f8"/>
                </a:lnTo>
                <a:lnTo>
                  <a:pt x="f5" y="f2"/>
                </a:lnTo>
                <a:close/>
              </a:path>
            </a:pathLst>
          </a:custGeom>
          <a:solidFill>
            <a:srgbClr val="FFCC00"/>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1" name="Holder 2">
            <a:extLst>
              <a:ext uri="{FF2B5EF4-FFF2-40B4-BE49-F238E27FC236}">
                <a16:creationId xmlns:a16="http://schemas.microsoft.com/office/drawing/2014/main" id="{5B8A005F-E2BF-419C-AD52-2C5BD688E9B7}"/>
              </a:ext>
            </a:extLst>
          </p:cNvPr>
          <p:cNvSpPr txBox="1">
            <a:spLocks noGrp="1"/>
          </p:cNvSpPr>
          <p:nvPr>
            <p:ph type="ftr" sz="quarter" idx="9"/>
          </p:nvPr>
        </p:nvSpPr>
        <p:spPr/>
        <p:txBody>
          <a:bodyPr/>
          <a:lstStyle>
            <a:lvl1pPr>
              <a:defRPr/>
            </a:lvl1pPr>
          </a:lstStyle>
          <a:p>
            <a:pPr lvl="0"/>
            <a:endParaRPr lang="fr-FR"/>
          </a:p>
        </p:txBody>
      </p:sp>
      <p:sp>
        <p:nvSpPr>
          <p:cNvPr id="12" name="Holder 3">
            <a:extLst>
              <a:ext uri="{FF2B5EF4-FFF2-40B4-BE49-F238E27FC236}">
                <a16:creationId xmlns:a16="http://schemas.microsoft.com/office/drawing/2014/main" id="{F433C3FF-3B22-4F45-A4E5-04785893CE0C}"/>
              </a:ext>
            </a:extLst>
          </p:cNvPr>
          <p:cNvSpPr txBox="1">
            <a:spLocks noGrp="1"/>
          </p:cNvSpPr>
          <p:nvPr>
            <p:ph type="dt" sz="half" idx="7"/>
          </p:nvPr>
        </p:nvSpPr>
        <p:spPr/>
        <p:txBody>
          <a:bodyPr/>
          <a:lstStyle>
            <a:lvl1pPr>
              <a:defRPr/>
            </a:lvl1pPr>
          </a:lstStyle>
          <a:p>
            <a:pPr lvl="0"/>
            <a:fld id="{A4059AA5-0533-4A74-8D20-5B828119247C}" type="datetime1">
              <a:rPr lang="en-US"/>
              <a:pPr lvl="0"/>
              <a:t>7/2/2026</a:t>
            </a:fld>
            <a:endParaRPr lang="en-US"/>
          </a:p>
        </p:txBody>
      </p:sp>
      <p:sp>
        <p:nvSpPr>
          <p:cNvPr id="13" name="Holder 4">
            <a:extLst>
              <a:ext uri="{FF2B5EF4-FFF2-40B4-BE49-F238E27FC236}">
                <a16:creationId xmlns:a16="http://schemas.microsoft.com/office/drawing/2014/main" id="{1A10AF7C-8A15-423A-B64E-778675B1F633}"/>
              </a:ext>
            </a:extLst>
          </p:cNvPr>
          <p:cNvSpPr txBox="1">
            <a:spLocks noGrp="1"/>
          </p:cNvSpPr>
          <p:nvPr>
            <p:ph type="sldNum" sz="quarter" idx="8"/>
          </p:nvPr>
        </p:nvSpPr>
        <p:spPr/>
        <p:txBody>
          <a:bodyPr/>
          <a:lstStyle>
            <a:lvl1pPr>
              <a:defRPr/>
            </a:lvl1pPr>
          </a:lstStyle>
          <a:p>
            <a:pPr lvl="0"/>
            <a:fld id="{CDF1EED4-BF76-4F58-89BF-413A6728B736}" type="slidenum">
              <a:t>‹N°›</a:t>
            </a:fld>
            <a:endParaRPr lang="fr-FR"/>
          </a:p>
        </p:txBody>
      </p:sp>
    </p:spTree>
    <p:extLst>
      <p:ext uri="{BB962C8B-B14F-4D97-AF65-F5344CB8AC3E}">
        <p14:creationId xmlns:p14="http://schemas.microsoft.com/office/powerpoint/2010/main" val="3027839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7C0E9BAA-0B36-4EEF-AFC0-758378B2837B}"/>
              </a:ext>
            </a:extLst>
          </p:cNvPr>
          <p:cNvSpPr txBox="1">
            <a:spLocks noGrp="1"/>
          </p:cNvSpPr>
          <p:nvPr>
            <p:ph type="title"/>
          </p:nvPr>
        </p:nvSpPr>
        <p:spPr>
          <a:xfrm>
            <a:off x="7988408" y="2814331"/>
            <a:ext cx="5387343" cy="2352678"/>
          </a:xfrm>
          <a:prstGeom prst="rect">
            <a:avLst/>
          </a:prstGeom>
          <a:noFill/>
          <a:ln>
            <a:noFill/>
          </a:ln>
        </p:spPr>
        <p:txBody>
          <a:bodyPr vert="horz" wrap="square" lIns="0" tIns="0" rIns="0" bIns="0" anchor="t" anchorCtr="0" compatLnSpc="1">
            <a:spAutoFit/>
          </a:bodyPr>
          <a:lstStyle/>
          <a:p>
            <a:pPr lvl="0"/>
            <a:endParaRPr lang="fr-FR"/>
          </a:p>
        </p:txBody>
      </p:sp>
      <p:sp>
        <p:nvSpPr>
          <p:cNvPr id="3" name="Holder 3">
            <a:extLst>
              <a:ext uri="{FF2B5EF4-FFF2-40B4-BE49-F238E27FC236}">
                <a16:creationId xmlns:a16="http://schemas.microsoft.com/office/drawing/2014/main" id="{F8A1103D-F759-4DBD-A443-7EC9B9AF250C}"/>
              </a:ext>
            </a:extLst>
          </p:cNvPr>
          <p:cNvSpPr txBox="1">
            <a:spLocks noGrp="1"/>
          </p:cNvSpPr>
          <p:nvPr>
            <p:ph type="body" idx="1"/>
          </p:nvPr>
        </p:nvSpPr>
        <p:spPr>
          <a:xfrm>
            <a:off x="1005209" y="2601147"/>
            <a:ext cx="18093689" cy="7464174"/>
          </a:xfrm>
          <a:prstGeom prst="rect">
            <a:avLst/>
          </a:prstGeom>
          <a:noFill/>
          <a:ln>
            <a:noFill/>
          </a:ln>
        </p:spPr>
        <p:txBody>
          <a:bodyPr vert="horz" wrap="square" lIns="0" tIns="0" rIns="0" bIns="0" anchor="t" anchorCtr="0" compatLnSpc="1">
            <a:sp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Holder 4">
            <a:extLst>
              <a:ext uri="{FF2B5EF4-FFF2-40B4-BE49-F238E27FC236}">
                <a16:creationId xmlns:a16="http://schemas.microsoft.com/office/drawing/2014/main" id="{9F89DCBE-A9B5-4077-9AAC-079ECC690128}"/>
              </a:ext>
            </a:extLst>
          </p:cNvPr>
          <p:cNvSpPr txBox="1">
            <a:spLocks noGrp="1"/>
          </p:cNvSpPr>
          <p:nvPr>
            <p:ph type="ftr" sz="quarter" idx="3"/>
          </p:nvPr>
        </p:nvSpPr>
        <p:spPr>
          <a:xfrm>
            <a:off x="6835396" y="10517693"/>
            <a:ext cx="6433316" cy="565464"/>
          </a:xfrm>
          <a:prstGeom prst="rect">
            <a:avLst/>
          </a:prstGeom>
          <a:noFill/>
          <a:ln>
            <a:noFill/>
          </a:ln>
        </p:spPr>
        <p:txBody>
          <a:bodyPr vert="horz" wrap="square" lIns="0" tIns="0" rIns="0" bIns="0" anchor="t" anchorCtr="1" compatLnSpc="1">
            <a:spAutoFit/>
          </a:bodyPr>
          <a:lstStyle>
            <a:lvl1pPr marL="0" marR="0" lvl="0" indent="0" algn="ctr" defTabSz="914400" rtl="0" fontAlgn="auto" hangingPunct="1">
              <a:lnSpc>
                <a:spcPct val="100000"/>
              </a:lnSpc>
              <a:spcBef>
                <a:spcPts val="0"/>
              </a:spcBef>
              <a:spcAft>
                <a:spcPts val="0"/>
              </a:spcAft>
              <a:buNone/>
              <a:tabLst/>
              <a:defRPr lang="fr-FR" sz="1800" b="0" i="0" u="none" strike="noStrike" kern="0" cap="none" spc="0" baseline="0">
                <a:solidFill>
                  <a:srgbClr val="898989"/>
                </a:solidFill>
                <a:uFillTx/>
                <a:latin typeface="Calibri"/>
              </a:defRPr>
            </a:lvl1pPr>
          </a:lstStyle>
          <a:p>
            <a:pPr lvl="0"/>
            <a:endParaRPr lang="fr-FR"/>
          </a:p>
        </p:txBody>
      </p:sp>
      <p:sp>
        <p:nvSpPr>
          <p:cNvPr id="5" name="Holder 5">
            <a:extLst>
              <a:ext uri="{FF2B5EF4-FFF2-40B4-BE49-F238E27FC236}">
                <a16:creationId xmlns:a16="http://schemas.microsoft.com/office/drawing/2014/main" id="{EDB8041A-4DEF-454B-8662-A64E8485A270}"/>
              </a:ext>
            </a:extLst>
          </p:cNvPr>
          <p:cNvSpPr txBox="1">
            <a:spLocks noGrp="1"/>
          </p:cNvSpPr>
          <p:nvPr>
            <p:ph type="dt" sz="half" idx="2"/>
          </p:nvPr>
        </p:nvSpPr>
        <p:spPr>
          <a:xfrm>
            <a:off x="1005209" y="10517693"/>
            <a:ext cx="4623947" cy="565464"/>
          </a:xfrm>
          <a:prstGeom prst="rect">
            <a:avLst/>
          </a:prstGeom>
          <a:noFill/>
          <a:ln>
            <a:noFill/>
          </a:ln>
        </p:spPr>
        <p:txBody>
          <a:bodyPr vert="horz" wrap="square" lIns="0" tIns="0" rIns="0" bIns="0" anchor="t" anchorCtr="0" compatLnSpc="1">
            <a:spAutoFit/>
          </a:bodyPr>
          <a:lstStyle>
            <a:lvl1pPr marL="0" marR="0" lvl="0" indent="0" algn="l" defTabSz="914400" rtl="0" fontAlgn="auto" hangingPunct="1">
              <a:lnSpc>
                <a:spcPct val="100000"/>
              </a:lnSpc>
              <a:spcBef>
                <a:spcPts val="0"/>
              </a:spcBef>
              <a:spcAft>
                <a:spcPts val="0"/>
              </a:spcAft>
              <a:buNone/>
              <a:tabLst/>
              <a:defRPr lang="en-US" sz="1800" b="0" i="0" u="none" strike="noStrike" kern="0" cap="none" spc="0" baseline="0">
                <a:solidFill>
                  <a:srgbClr val="898989"/>
                </a:solidFill>
                <a:uFillTx/>
                <a:latin typeface="Calibri"/>
              </a:defRPr>
            </a:lvl1pPr>
          </a:lstStyle>
          <a:p>
            <a:pPr lvl="0"/>
            <a:fld id="{552BBF86-A361-4236-A9EF-4951DEDB539F}" type="datetime1">
              <a:rPr lang="en-US"/>
              <a:pPr lvl="0"/>
              <a:t>7/2/2026</a:t>
            </a:fld>
            <a:endParaRPr lang="en-US"/>
          </a:p>
        </p:txBody>
      </p:sp>
      <p:sp>
        <p:nvSpPr>
          <p:cNvPr id="6" name="Holder 6">
            <a:extLst>
              <a:ext uri="{FF2B5EF4-FFF2-40B4-BE49-F238E27FC236}">
                <a16:creationId xmlns:a16="http://schemas.microsoft.com/office/drawing/2014/main" id="{BE462B6A-EBC7-4891-A8F0-9E60116C35C7}"/>
              </a:ext>
            </a:extLst>
          </p:cNvPr>
          <p:cNvSpPr txBox="1">
            <a:spLocks noGrp="1"/>
          </p:cNvSpPr>
          <p:nvPr>
            <p:ph type="sldNum" sz="quarter" idx="4"/>
          </p:nvPr>
        </p:nvSpPr>
        <p:spPr>
          <a:xfrm>
            <a:off x="14474952" y="10517693"/>
            <a:ext cx="4623947" cy="565464"/>
          </a:xfrm>
          <a:prstGeom prst="rect">
            <a:avLst/>
          </a:prstGeom>
          <a:noFill/>
          <a:ln>
            <a:noFill/>
          </a:ln>
        </p:spPr>
        <p:txBody>
          <a:bodyPr vert="horz" wrap="square" lIns="0" tIns="0" rIns="0" bIns="0" anchor="t" anchorCtr="0" compatLnSpc="1">
            <a:spAutoFit/>
          </a:bodyPr>
          <a:lstStyle>
            <a:lvl1pPr marL="0" marR="0" lvl="0" indent="0" algn="r" defTabSz="914400" rtl="0" fontAlgn="auto" hangingPunct="1">
              <a:lnSpc>
                <a:spcPct val="100000"/>
              </a:lnSpc>
              <a:spcBef>
                <a:spcPts val="0"/>
              </a:spcBef>
              <a:spcAft>
                <a:spcPts val="0"/>
              </a:spcAft>
              <a:buNone/>
              <a:tabLst/>
              <a:defRPr lang="fr-FR" sz="1800" b="0" i="0" u="none" strike="noStrike" kern="0" cap="none" spc="0" baseline="0">
                <a:solidFill>
                  <a:srgbClr val="898989"/>
                </a:solidFill>
                <a:uFillTx/>
                <a:latin typeface="Calibri"/>
              </a:defRPr>
            </a:lvl1pPr>
          </a:lstStyle>
          <a:p>
            <a:pPr lvl="0"/>
            <a:fld id="{95703B75-9591-4690-AE4D-D9ED90A0A2F9}"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marL="0" marR="0" lvl="0" indent="0" defTabSz="914400" rtl="0" fontAlgn="auto" hangingPunct="1">
        <a:lnSpc>
          <a:spcPct val="100000"/>
        </a:lnSpc>
        <a:spcBef>
          <a:spcPts val="0"/>
        </a:spcBef>
        <a:spcAft>
          <a:spcPts val="0"/>
        </a:spcAft>
        <a:buNone/>
        <a:tabLst/>
        <a:defRPr lang="fr-FR" sz="6500" b="1" i="0" u="none" strike="noStrike" kern="0" cap="none" spc="0" baseline="0">
          <a:solidFill>
            <a:srgbClr val="FFFFFF"/>
          </a:solidFill>
          <a:uFillTx/>
          <a:latin typeface="Proxima Nova Extrabold"/>
          <a:cs typeface="Proxima Nova Extrabold"/>
        </a:defRPr>
      </a:lvl1pPr>
    </p:titleStyle>
    <p:bodyStyle>
      <a:lvl1pPr marL="0" marR="0" lvl="0" indent="0" defTabSz="914400" rtl="0" fontAlgn="auto" hangingPunct="1">
        <a:lnSpc>
          <a:spcPct val="100000"/>
        </a:lnSpc>
        <a:spcBef>
          <a:spcPts val="0"/>
        </a:spcBef>
        <a:spcAft>
          <a:spcPts val="0"/>
        </a:spcAft>
        <a:buNone/>
        <a:tabLst/>
        <a:defRPr lang="fr-FR" sz="1800" b="0" i="0" u="none" strike="noStrike" kern="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hyperlink" Target="http://www.europe-guadeloupe.f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https://www.europe-guadeloupe.fr/jai-un-projet/faire-une-demande-de-paiement/"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europe-guadeloupe.fr/vos-obligations" TargetMode="External"/><Relationship Id="rId2" Type="http://schemas.openxmlformats.org/officeDocument/2006/relationships/hyperlink" Target="http://www.europe-guadeloupe.fr/"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hyperlink" Target="https://synergie-europe.fr/e_synergie/portail/guadeloupe"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mailto:referents.synergie@regionguadeloupe.fr"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hyperlink" Target="https://www.europe-guadeloupe.fr/wp-content/uploads/2025/10/ANNEXE_ETAT_RECAPITULATIF_DEPENSES.xlsx"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1AC_A6D5BE6C.xml"/><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https://www.europe-guadeloupe.fr/wp-content/uploads/2025/01/ETAT-RECAPITULATIF-D_R_FEDER_FSE_V1-2.xlsx"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hyperlink" Target="mailto:projets-feder-fse@regionguadeloupe.fr" TargetMode="External"/><Relationship Id="rId2" Type="http://schemas.openxmlformats.org/officeDocument/2006/relationships/hyperlink" Target="mailto:referents.synergie@regionguadeloupe.fr" TargetMode="Externa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6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hyperlink" Target="http://www.europe-guadeloupe.fr/"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europe-guadeloupe.fr/wp-content/uploads/2025/10/ANNEXE_ETAT_RECAPITULATIF_RESSOURCES.xlsx" TargetMode="External"/><Relationship Id="rId2" Type="http://schemas.openxmlformats.org/officeDocument/2006/relationships/hyperlink" Target="https://www.europe-guadeloupe.fr/wp-content/uploads/2025/10/ANNEXE_ETAT_RECAPITULATIF_DEPENSES.xlsx" TargetMode="External"/><Relationship Id="rId1" Type="http://schemas.openxmlformats.org/officeDocument/2006/relationships/slideLayout" Target="../slideLayouts/slideLayout1.xml"/><Relationship Id="rId4" Type="http://schemas.openxmlformats.org/officeDocument/2006/relationships/hyperlink" Target="https://www.europe-guadeloupe.fr/wp-content/uploads/2025/03/Annexe-absence-double-financement.docx" TargetMode="External"/></Relationships>
</file>

<file path=ppt/slides/_rels/slide7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hyperlink" Target="http://www.europe-guadeloupe.fr/"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ww.europe-guadeloupe.fr/jai-un-projet/faire-une-demande-de-paiement/"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20">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198DA684-7F93-4007-BA57-9789B9EF37D4}"/>
              </a:ext>
            </a:extLst>
          </p:cNvPr>
          <p:cNvGrpSpPr/>
          <p:nvPr/>
        </p:nvGrpSpPr>
        <p:grpSpPr>
          <a:xfrm>
            <a:off x="2" y="-67777"/>
            <a:ext cx="20104098" cy="10854777"/>
            <a:chOff x="347956" y="-75236"/>
            <a:chExt cx="20104098" cy="10854777"/>
          </a:xfrm>
        </p:grpSpPr>
        <p:pic>
          <p:nvPicPr>
            <p:cNvPr id="3" name="object 3">
              <a:extLst>
                <a:ext uri="{FF2B5EF4-FFF2-40B4-BE49-F238E27FC236}">
                  <a16:creationId xmlns:a16="http://schemas.microsoft.com/office/drawing/2014/main" id="{75CBAA5A-4127-4659-8F69-0E5E9B088C56}"/>
                </a:ext>
              </a:extLst>
            </p:cNvPr>
            <p:cNvPicPr>
              <a:picLocks noChangeAspect="1"/>
            </p:cNvPicPr>
            <p:nvPr/>
          </p:nvPicPr>
          <p:blipFill>
            <a:blip r:embed="rId2"/>
            <a:stretch>
              <a:fillRect/>
            </a:stretch>
          </p:blipFill>
          <p:spPr>
            <a:xfrm>
              <a:off x="347956" y="-75236"/>
              <a:ext cx="20104098" cy="10432636"/>
            </a:xfrm>
            <a:prstGeom prst="rect">
              <a:avLst/>
            </a:prstGeom>
            <a:noFill/>
            <a:ln cap="flat">
              <a:noFill/>
            </a:ln>
          </p:spPr>
        </p:pic>
        <p:sp>
          <p:nvSpPr>
            <p:cNvPr id="4" name="object 4">
              <a:extLst>
                <a:ext uri="{FF2B5EF4-FFF2-40B4-BE49-F238E27FC236}">
                  <a16:creationId xmlns:a16="http://schemas.microsoft.com/office/drawing/2014/main" id="{2567FDAB-93ED-4824-BDBC-4958337DEB19}"/>
                </a:ext>
              </a:extLst>
            </p:cNvPr>
            <p:cNvSpPr/>
            <p:nvPr/>
          </p:nvSpPr>
          <p:spPr>
            <a:xfrm>
              <a:off x="2150842" y="-14822"/>
              <a:ext cx="16130272" cy="10794363"/>
            </a:xfrm>
            <a:custGeom>
              <a:avLst/>
              <a:gdLst>
                <a:gd name="f0" fmla="val w"/>
                <a:gd name="f1" fmla="val h"/>
                <a:gd name="f2" fmla="val 0"/>
                <a:gd name="f3" fmla="val 16130269"/>
                <a:gd name="f4" fmla="val 10794365"/>
                <a:gd name="f5" fmla="val 3307130"/>
                <a:gd name="f6" fmla="val 9067495"/>
                <a:gd name="f7" fmla="val 3306165"/>
                <a:gd name="f8" fmla="val 9034285"/>
                <a:gd name="f9" fmla="val 3284461"/>
                <a:gd name="f10" fmla="val 9002941"/>
                <a:gd name="f11" fmla="val 3242106"/>
                <a:gd name="f12" fmla="val 8975966"/>
                <a:gd name="f13" fmla="val 2412746"/>
                <a:gd name="f14" fmla="val 8599183"/>
                <a:gd name="f15" fmla="val 2369413"/>
                <a:gd name="f16" fmla="val 8573884"/>
                <a:gd name="f17" fmla="val 2328418"/>
                <a:gd name="f18" fmla="val 8539416"/>
                <a:gd name="f19" fmla="val 2291537"/>
                <a:gd name="f20" fmla="val 8498103"/>
                <a:gd name="f21" fmla="val 2260587"/>
                <a:gd name="f22" fmla="val 8452244"/>
                <a:gd name="f23" fmla="val 2237359"/>
                <a:gd name="f24" fmla="val 8404174"/>
                <a:gd name="f25" fmla="val 2223668"/>
                <a:gd name="f26" fmla="val 8356193"/>
                <a:gd name="f27" fmla="val 2066569"/>
                <a:gd name="f28" fmla="val 7465212"/>
                <a:gd name="f29" fmla="val 2051011"/>
                <a:gd name="f30" fmla="val 7417740"/>
                <a:gd name="f31" fmla="val 2025929"/>
                <a:gd name="f32" fmla="val 7388961"/>
                <a:gd name="f33" fmla="val 1993785"/>
                <a:gd name="f34" fmla="val 7379614"/>
                <a:gd name="f35" fmla="val 1957019"/>
                <a:gd name="f36" fmla="val 7390397"/>
                <a:gd name="f37" fmla="val 1918055"/>
                <a:gd name="f38" fmla="val 7422020"/>
                <a:gd name="f39" fmla="val 1300340"/>
                <a:gd name="f40" fmla="val 8087601"/>
                <a:gd name="f41" fmla="val 1268615"/>
                <a:gd name="f42" fmla="val 8116202"/>
                <a:gd name="f43" fmla="val 1230668"/>
                <a:gd name="f44" fmla="val 8141221"/>
                <a:gd name="f45" fmla="val 1188250"/>
                <a:gd name="f46" fmla="val 8162036"/>
                <a:gd name="f47" fmla="val 1143114"/>
                <a:gd name="f48" fmla="val 8178012"/>
                <a:gd name="f49" fmla="val 1096987"/>
                <a:gd name="f50" fmla="val 8188541"/>
                <a:gd name="f51" fmla="val 1051648"/>
                <a:gd name="f52" fmla="val 8193011"/>
                <a:gd name="f53" fmla="val 1008811"/>
                <a:gd name="f54" fmla="val 8190789"/>
                <a:gd name="f55" fmla="val 105625"/>
                <a:gd name="f56" fmla="val 8063624"/>
                <a:gd name="f57" fmla="val 55283"/>
                <a:gd name="f58" fmla="val 8063611"/>
                <a:gd name="f59" fmla="val 19939"/>
                <a:gd name="f60" fmla="val 8078368"/>
                <a:gd name="f61" fmla="val 1028"/>
                <a:gd name="f62" fmla="val 8105800"/>
                <a:gd name="f63" fmla="val 8143811"/>
                <a:gd name="f64" fmla="val 18288"/>
                <a:gd name="f65" fmla="val 8190319"/>
                <a:gd name="f66" fmla="val 465861"/>
                <a:gd name="f67" fmla="val 8978455"/>
                <a:gd name="f68" fmla="val 485927"/>
                <a:gd name="f69" fmla="val 9024175"/>
                <a:gd name="f70" fmla="val 498665"/>
                <a:gd name="f71" fmla="val 9075966"/>
                <a:gd name="f72" fmla="val 504012"/>
                <a:gd name="f73" fmla="val 9130894"/>
                <a:gd name="f74" fmla="val 501865"/>
                <a:gd name="f75" fmla="val 9186024"/>
                <a:gd name="f76" fmla="val 492150"/>
                <a:gd name="f77" fmla="val 9238463"/>
                <a:gd name="f78" fmla="val 474776"/>
                <a:gd name="f79" fmla="val 9285249"/>
                <a:gd name="f80" fmla="val 73660"/>
                <a:gd name="f81" fmla="val 10097643"/>
                <a:gd name="f82" fmla="val 58102"/>
                <a:gd name="f83" fmla="val 10145103"/>
                <a:gd name="f84" fmla="val 61341"/>
                <a:gd name="f85" fmla="val 10182974"/>
                <a:gd name="f86" fmla="val 81800"/>
                <a:gd name="f87" fmla="val 10209276"/>
                <a:gd name="f88" fmla="val 117944"/>
                <a:gd name="f89" fmla="val 10221989"/>
                <a:gd name="f90" fmla="val 168198"/>
                <a:gd name="f91" fmla="val 10219106"/>
                <a:gd name="f92" fmla="val 1062545"/>
                <a:gd name="f93" fmla="val 10040620"/>
                <a:gd name="f94" fmla="val 1105166"/>
                <a:gd name="f95" fmla="val 10035959"/>
                <a:gd name="f96" fmla="val 1150683"/>
                <a:gd name="f97" fmla="val 10037839"/>
                <a:gd name="f98" fmla="val 1197343"/>
                <a:gd name="f99" fmla="val 10045725"/>
                <a:gd name="f100" fmla="val 1243342"/>
                <a:gd name="f101" fmla="val 10059111"/>
                <a:gd name="f102" fmla="val 1286891"/>
                <a:gd name="f103" fmla="val 10077475"/>
                <a:gd name="f104" fmla="val 1326235"/>
                <a:gd name="f105" fmla="val 10100285"/>
                <a:gd name="f106" fmla="val 1359560"/>
                <a:gd name="f107" fmla="val 10127056"/>
                <a:gd name="f108" fmla="val 2014867"/>
                <a:gd name="f109" fmla="val 10756278"/>
                <a:gd name="f110" fmla="val 2055596"/>
                <a:gd name="f111" fmla="val 10785627"/>
                <a:gd name="f112" fmla="val 2092934"/>
                <a:gd name="f113" fmla="val 10794289"/>
                <a:gd name="f114" fmla="val 2147862"/>
                <a:gd name="f115" fmla="val 10752976"/>
                <a:gd name="f116" fmla="val 2160638"/>
                <a:gd name="f117" fmla="val 10704690"/>
                <a:gd name="f118" fmla="val 2265769"/>
                <a:gd name="f119" fmla="val 9806229"/>
                <a:gd name="f120" fmla="val 2276652"/>
                <a:gd name="f121" fmla="val 9757550"/>
                <a:gd name="f122" fmla="val 2297049"/>
                <a:gd name="f123" fmla="val 9708223"/>
                <a:gd name="f124" fmla="val 2325281"/>
                <a:gd name="f125" fmla="val 9660687"/>
                <a:gd name="f126" fmla="val 2359710"/>
                <a:gd name="f127" fmla="val 9617329"/>
                <a:gd name="f128" fmla="val 2398649"/>
                <a:gd name="f129" fmla="val 9580575"/>
                <a:gd name="f130" fmla="val 2440444"/>
                <a:gd name="f131" fmla="val 9552851"/>
                <a:gd name="f132" fmla="val 3246551"/>
                <a:gd name="f133" fmla="val 9129370"/>
                <a:gd name="f134" fmla="val 3287280"/>
                <a:gd name="f135" fmla="val 9100033"/>
                <a:gd name="f136" fmla="val 9180982"/>
                <a:gd name="f137" fmla="val 6492062"/>
                <a:gd name="f138" fmla="val 9144914"/>
                <a:gd name="f139" fmla="val 6437490"/>
                <a:gd name="f140" fmla="val 9107526"/>
                <a:gd name="f141" fmla="val 6419761"/>
                <a:gd name="f142" fmla="val 9057830"/>
                <a:gd name="f143" fmla="val 6409969"/>
                <a:gd name="f144" fmla="val 7829855"/>
                <a:gd name="f145" fmla="val 6290208"/>
                <a:gd name="f146" fmla="val 7785709"/>
                <a:gd name="f147" fmla="val 6282779"/>
                <a:gd name="f148" fmla="val 7740586"/>
                <a:gd name="f149" fmla="val 6269355"/>
                <a:gd name="f150" fmla="val 7695463"/>
                <a:gd name="f151" fmla="val 6250597"/>
                <a:gd name="f152" fmla="val 7651331"/>
                <a:gd name="f153" fmla="val 6227153"/>
                <a:gd name="f154" fmla="val 7609179"/>
                <a:gd name="f155" fmla="val 6199644"/>
                <a:gd name="f156" fmla="val 7569987"/>
                <a:gd name="f157" fmla="val 6168733"/>
                <a:gd name="f158" fmla="val 7534770"/>
                <a:gd name="f159" fmla="val 6135065"/>
                <a:gd name="f160" fmla="val 7504481"/>
                <a:gd name="f161" fmla="val 6099264"/>
                <a:gd name="f162" fmla="val 7480122"/>
                <a:gd name="f163" fmla="val 6062002"/>
                <a:gd name="f164" fmla="val 6883501"/>
                <a:gd name="f165" fmla="val 4991151"/>
                <a:gd name="f166" fmla="val 6854774"/>
                <a:gd name="f167" fmla="val 4949761"/>
                <a:gd name="f168" fmla="val 6823570"/>
                <a:gd name="f169" fmla="val 4922723"/>
                <a:gd name="f170" fmla="val 6791160"/>
                <a:gd name="f171" fmla="val 4909972"/>
                <a:gd name="f172" fmla="val 6758775"/>
                <a:gd name="f173" fmla="val 4911458"/>
                <a:gd name="f174" fmla="val 6727685"/>
                <a:gd name="f175" fmla="val 4927117"/>
                <a:gd name="f176" fmla="val 6699148"/>
                <a:gd name="f177" fmla="val 4956899"/>
                <a:gd name="f178" fmla="val 6674396"/>
                <a:gd name="f179" fmla="val 5000752"/>
                <a:gd name="f180" fmla="val 6180036"/>
                <a:gd name="f181" fmla="val 6121641"/>
                <a:gd name="f182" fmla="val 6159258"/>
                <a:gd name="f183" fmla="val 6160973"/>
                <a:gd name="f184" fmla="val 6132436"/>
                <a:gd name="f185" fmla="val 6199378"/>
                <a:gd name="f186" fmla="val 6100496"/>
                <a:gd name="f187" fmla="val 6236144"/>
                <a:gd name="f188" fmla="val 6064364"/>
                <a:gd name="f189" fmla="val 6270510"/>
                <a:gd name="f190" fmla="val 6024956"/>
                <a:gd name="f191" fmla="val 6301752"/>
                <a:gd name="f192" fmla="val 5983186"/>
                <a:gd name="f193" fmla="val 6329146"/>
                <a:gd name="f194" fmla="val 5940006"/>
                <a:gd name="f195" fmla="val 6351956"/>
                <a:gd name="f196" fmla="val 5896305"/>
                <a:gd name="f197" fmla="val 6369444"/>
                <a:gd name="f198" fmla="val 5853036"/>
                <a:gd name="f199" fmla="val 6380886"/>
                <a:gd name="f200" fmla="val 4641507"/>
                <a:gd name="f201" fmla="val 6612572"/>
                <a:gd name="f202" fmla="val 4592917"/>
                <a:gd name="f203" fmla="val 6626873"/>
                <a:gd name="f204" fmla="val 4557344"/>
                <a:gd name="f205" fmla="val 6647942"/>
                <a:gd name="f206" fmla="val 4535094"/>
                <a:gd name="f207" fmla="val 6674574"/>
                <a:gd name="f208" fmla="val 4526508"/>
                <a:gd name="f209" fmla="val 6705562"/>
                <a:gd name="f210" fmla="val 4531919"/>
                <a:gd name="f211" fmla="val 6739725"/>
                <a:gd name="f212" fmla="val 4551667"/>
                <a:gd name="f213" fmla="val 6775844"/>
                <a:gd name="f214" fmla="val 4586084"/>
                <a:gd name="f215" fmla="val 6812724"/>
                <a:gd name="f216" fmla="val 5508498"/>
                <a:gd name="f217" fmla="val 7625270"/>
                <a:gd name="f218" fmla="val 5539816"/>
                <a:gd name="f219" fmla="val 7657008"/>
                <a:gd name="f220" fmla="val 5568366"/>
                <a:gd name="f221" fmla="val 7694168"/>
                <a:gd name="f222" fmla="val 5593753"/>
                <a:gd name="f223" fmla="val 7735646"/>
                <a:gd name="f224" fmla="val 5615559"/>
                <a:gd name="f225" fmla="val 7780337"/>
                <a:gd name="f226" fmla="val 5633351"/>
                <a:gd name="f227" fmla="val 7827162"/>
                <a:gd name="f228" fmla="val 5646725"/>
                <a:gd name="f229" fmla="val 7875003"/>
                <a:gd name="f230" fmla="val 5655259"/>
                <a:gd name="f231" fmla="val 7922768"/>
                <a:gd name="f232" fmla="val 5658536"/>
                <a:gd name="f233" fmla="val 7969377"/>
                <a:gd name="f234" fmla="val 5656148"/>
                <a:gd name="f235" fmla="val 8013713"/>
                <a:gd name="f236" fmla="val 5504002"/>
                <a:gd name="f237" fmla="val 9227769"/>
                <a:gd name="f238" fmla="val 5502694"/>
                <a:gd name="f239" fmla="val 9277985"/>
                <a:gd name="f240" fmla="val 5511901"/>
                <a:gd name="f241" fmla="val 9318028"/>
                <a:gd name="f242" fmla="val 5530570"/>
                <a:gd name="f243" fmla="val 9347238"/>
                <a:gd name="f244" fmla="val 5557647"/>
                <a:gd name="f245" fmla="val 9364904"/>
                <a:gd name="f246" fmla="val 5592089"/>
                <a:gd name="f247" fmla="val 9370352"/>
                <a:gd name="f248" fmla="val 5632831"/>
                <a:gd name="f249" fmla="val 9362897"/>
                <a:gd name="f250" fmla="val 5678830"/>
                <a:gd name="f251" fmla="val 9341853"/>
                <a:gd name="f252" fmla="val 6743319"/>
                <a:gd name="f253" fmla="val 8723122"/>
                <a:gd name="f254" fmla="val 6783438"/>
                <a:gd name="f255" fmla="val 8703399"/>
                <a:gd name="f256" fmla="val 6827901"/>
                <a:gd name="f257" fmla="val 8687956"/>
                <a:gd name="f258" fmla="val 6875526"/>
                <a:gd name="f259" fmla="val 8676830"/>
                <a:gd name="f260" fmla="val 6925132"/>
                <a:gd name="f261" fmla="val 8670087"/>
                <a:gd name="f262" fmla="val 6975538"/>
                <a:gd name="f263" fmla="val 8667775"/>
                <a:gd name="f264" fmla="val 7025564"/>
                <a:gd name="f265" fmla="val 8669960"/>
                <a:gd name="f266" fmla="val 7074027"/>
                <a:gd name="f267" fmla="val 8676678"/>
                <a:gd name="f268" fmla="val 7119747"/>
                <a:gd name="f269" fmla="val 8687994"/>
                <a:gd name="f270" fmla="val 7161543"/>
                <a:gd name="f271" fmla="val 8703958"/>
                <a:gd name="f272" fmla="val 8279066"/>
                <a:gd name="f273" fmla="val 9222575"/>
                <a:gd name="f274" fmla="val 8326844"/>
                <a:gd name="f275" fmla="val 9239313"/>
                <a:gd name="f276" fmla="val 8368106"/>
                <a:gd name="f277" fmla="val 9243009"/>
                <a:gd name="f278" fmla="val 8427212"/>
                <a:gd name="f279" fmla="val 9214358"/>
                <a:gd name="f280" fmla="val 8448535"/>
                <a:gd name="f281" fmla="val 9142832"/>
                <a:gd name="f282" fmla="val 8442566"/>
                <a:gd name="f283" fmla="val 9092946"/>
                <a:gd name="f284" fmla="val 8177987"/>
                <a:gd name="f285" fmla="val 7898028"/>
                <a:gd name="f286" fmla="val 8171472"/>
                <a:gd name="f287" fmla="val 7854099"/>
                <a:gd name="f288" fmla="val 8170405"/>
                <a:gd name="f289" fmla="val 7807388"/>
                <a:gd name="f290" fmla="val 8174456"/>
                <a:gd name="f291" fmla="val 7759039"/>
                <a:gd name="f292" fmla="val 8183308"/>
                <a:gd name="f293" fmla="val 7710170"/>
                <a:gd name="f294" fmla="val 8196669"/>
                <a:gd name="f295" fmla="val 7661935"/>
                <a:gd name="f296" fmla="val 8214220"/>
                <a:gd name="f297" fmla="val 7615428"/>
                <a:gd name="f298" fmla="val 8235632"/>
                <a:gd name="f299" fmla="val 7571816"/>
                <a:gd name="f300" fmla="val 8260601"/>
                <a:gd name="f301" fmla="val 7532205"/>
                <a:gd name="f302" fmla="val 8288820"/>
                <a:gd name="f303" fmla="val 7497737"/>
                <a:gd name="f304" fmla="val 9131656"/>
                <a:gd name="f305" fmla="val 6604216"/>
                <a:gd name="f306" fmla="val 9162478"/>
                <a:gd name="f307" fmla="val 6564338"/>
                <a:gd name="f308" fmla="val 9178773"/>
                <a:gd name="f309" fmla="val 6526568"/>
                <a:gd name="f310" fmla="val 16129686"/>
                <a:gd name="f311" fmla="val 1713699"/>
                <a:gd name="f312" fmla="val 16118421"/>
                <a:gd name="f313" fmla="val 1646021"/>
                <a:gd name="f314" fmla="val 16075914"/>
                <a:gd name="f315" fmla="val 1596999"/>
                <a:gd name="f316" fmla="val 16004362"/>
                <a:gd name="f317" fmla="val 1570012"/>
                <a:gd name="f318" fmla="val 15958376"/>
                <a:gd name="f319" fmla="val 1565859"/>
                <a:gd name="f320" fmla="val 15905950"/>
                <a:gd name="f321" fmla="val 1568475"/>
                <a:gd name="f322" fmla="val 13981684"/>
                <a:gd name="f323" fmla="val 1781873"/>
                <a:gd name="f324" fmla="val 13937031"/>
                <a:gd name="f325" fmla="val 1784769"/>
                <a:gd name="f326" fmla="val 13890701"/>
                <a:gd name="f327" fmla="val 1783905"/>
                <a:gd name="f328" fmla="val 13843127"/>
                <a:gd name="f329" fmla="val 1779447"/>
                <a:gd name="f330" fmla="val 13794791"/>
                <a:gd name="f331" fmla="val 1771586"/>
                <a:gd name="f332" fmla="val 13746125"/>
                <a:gd name="f333" fmla="val 1760499"/>
                <a:gd name="f334" fmla="val 13697611"/>
                <a:gd name="f335" fmla="val 1746364"/>
                <a:gd name="f336" fmla="val 13649693"/>
                <a:gd name="f337" fmla="val 1729346"/>
                <a:gd name="f338" fmla="val 13602843"/>
                <a:gd name="f339" fmla="val 1709635"/>
                <a:gd name="f340" fmla="val 13557517"/>
                <a:gd name="f341" fmla="val 1687410"/>
                <a:gd name="f342" fmla="val 13514172"/>
                <a:gd name="f343" fmla="val 1662849"/>
                <a:gd name="f344" fmla="val 13473265"/>
                <a:gd name="f345" fmla="val 1636115"/>
                <a:gd name="f346" fmla="val 13435254"/>
                <a:gd name="f347" fmla="val 1607400"/>
                <a:gd name="f348" fmla="val 13400608"/>
                <a:gd name="f349" fmla="val 1576882"/>
                <a:gd name="f350" fmla="val 13369773"/>
                <a:gd name="f351" fmla="val 1544726"/>
                <a:gd name="f352" fmla="val 12101589"/>
                <a:gd name="f353" fmla="val 94005"/>
                <a:gd name="f354" fmla="val 12064848"/>
                <a:gd name="f355" fmla="val 56832"/>
                <a:gd name="f356" fmla="val 12028208"/>
                <a:gd name="f357" fmla="val 28968"/>
                <a:gd name="f358" fmla="val 11992166"/>
                <a:gd name="f359" fmla="val 10299"/>
                <a:gd name="f360" fmla="val 11957190"/>
                <a:gd name="f361" fmla="val 685"/>
                <a:gd name="f362" fmla="val 11923776"/>
                <a:gd name="f363" fmla="val 11892432"/>
                <a:gd name="f364" fmla="val 8128"/>
                <a:gd name="f365" fmla="val 11837873"/>
                <a:gd name="f366" fmla="val 50279"/>
                <a:gd name="f367" fmla="val 11815661"/>
                <a:gd name="f368" fmla="val 84061"/>
                <a:gd name="f369" fmla="val 11797462"/>
                <a:gd name="f370" fmla="val 126149"/>
                <a:gd name="f371" fmla="val 11783771"/>
                <a:gd name="f372" fmla="val 176390"/>
                <a:gd name="f373" fmla="val 11393805"/>
                <a:gd name="f374" fmla="val 2056803"/>
                <a:gd name="f375" fmla="val 11382794"/>
                <a:gd name="f376" fmla="val 2099805"/>
                <a:gd name="f377" fmla="val 11367643"/>
                <a:gd name="f378" fmla="val 2143239"/>
                <a:gd name="f379" fmla="val 11348669"/>
                <a:gd name="f380" fmla="val 2186724"/>
                <a:gd name="f381" fmla="val 11326190"/>
                <a:gd name="f382" fmla="val 2229878"/>
                <a:gd name="f383" fmla="val 11300511"/>
                <a:gd name="f384" fmla="val 2272347"/>
                <a:gd name="f385" fmla="val 11271949"/>
                <a:gd name="f386" fmla="val 2313724"/>
                <a:gd name="f387" fmla="val 11240821"/>
                <a:gd name="f388" fmla="val 2353640"/>
                <a:gd name="f389" fmla="val 11207433"/>
                <a:gd name="f390" fmla="val 2391727"/>
                <a:gd name="f391" fmla="val 11172101"/>
                <a:gd name="f392" fmla="val 2427605"/>
                <a:gd name="f393" fmla="val 11135131"/>
                <a:gd name="f394" fmla="val 2460879"/>
                <a:gd name="f395" fmla="val 11096854"/>
                <a:gd name="f396" fmla="val 2491194"/>
                <a:gd name="f397" fmla="val 11057560"/>
                <a:gd name="f398" fmla="val 2518156"/>
                <a:gd name="f399" fmla="val 11017568"/>
                <a:gd name="f400" fmla="val 2541384"/>
                <a:gd name="f401" fmla="val 10977194"/>
                <a:gd name="f402" fmla="val 2560523"/>
                <a:gd name="f403" fmla="val 9193797"/>
                <a:gd name="f404" fmla="val 3308058"/>
                <a:gd name="f405" fmla="val 9146769"/>
                <a:gd name="f406" fmla="val 3331210"/>
                <a:gd name="f407" fmla="val 9108719"/>
                <a:gd name="f408" fmla="val 3357143"/>
                <a:gd name="f409" fmla="val 9079662"/>
                <a:gd name="f410" fmla="val 3385375"/>
                <a:gd name="f411" fmla="val 9048648"/>
                <a:gd name="f412" fmla="val 3446691"/>
                <a:gd name="f413" fmla="val 9046756"/>
                <a:gd name="f414" fmla="val 3478771"/>
                <a:gd name="f415" fmla="val 9053970"/>
                <a:gd name="f416" fmla="val 3511118"/>
                <a:gd name="f417" fmla="val 9095867"/>
                <a:gd name="f418" fmla="val 3574643"/>
                <a:gd name="f419" fmla="val 9130614"/>
                <a:gd name="f420" fmla="val 3604806"/>
                <a:gd name="f421" fmla="val 9174582"/>
                <a:gd name="f422" fmla="val 3633228"/>
                <a:gd name="f423" fmla="val 10857840"/>
                <a:gd name="f424" fmla="val 4582033"/>
                <a:gd name="f425" fmla="val 10895673"/>
                <a:gd name="f426" fmla="val 4605706"/>
                <a:gd name="f427" fmla="val 10932655"/>
                <a:gd name="f428" fmla="val 4633417"/>
                <a:gd name="f429" fmla="val 10968507"/>
                <a:gd name="f430" fmla="val 4664735"/>
                <a:gd name="f431" fmla="val 11002963"/>
                <a:gd name="f432" fmla="val 4699266"/>
                <a:gd name="f433" fmla="val 11035754"/>
                <a:gd name="f434" fmla="val 4736604"/>
                <a:gd name="f435" fmla="val 11066628"/>
                <a:gd name="f436" fmla="val 4776317"/>
                <a:gd name="f437" fmla="val 11095304"/>
                <a:gd name="f438" fmla="val 4818011"/>
                <a:gd name="f439" fmla="val 11121517"/>
                <a:gd name="f440" fmla="val 4861255"/>
                <a:gd name="f441" fmla="val 11145012"/>
                <a:gd name="f442" fmla="val 4905667"/>
                <a:gd name="f443" fmla="val 11165510"/>
                <a:gd name="f444" fmla="val 4950803"/>
                <a:gd name="f445" fmla="val 11182756"/>
                <a:gd name="f446" fmla="val 4996269"/>
                <a:gd name="f447" fmla="val 11196485"/>
                <a:gd name="f448" fmla="val 5041646"/>
                <a:gd name="f449" fmla="val 11206417"/>
                <a:gd name="f450" fmla="val 5086540"/>
                <a:gd name="f451" fmla="val 11212297"/>
                <a:gd name="f452" fmla="val 5130520"/>
                <a:gd name="f453" fmla="val 11378260"/>
                <a:gd name="f454" fmla="val 7043255"/>
                <a:gd name="f455" fmla="val 11385931"/>
                <a:gd name="f456" fmla="val 7094728"/>
                <a:gd name="f457" fmla="val 11399037"/>
                <a:gd name="f458" fmla="val 7138619"/>
                <a:gd name="f459" fmla="val 11417135"/>
                <a:gd name="f460" fmla="val 7174725"/>
                <a:gd name="f461" fmla="val 11466347"/>
                <a:gd name="f462" fmla="val 7222909"/>
                <a:gd name="f463" fmla="val 11529784"/>
                <a:gd name="f464" fmla="val 7237793"/>
                <a:gd name="f465" fmla="val 11565649"/>
                <a:gd name="f466" fmla="val 7232294"/>
                <a:gd name="f467" fmla="val 11603660"/>
                <a:gd name="f468" fmla="val 7217918"/>
                <a:gd name="f469" fmla="val 11643322"/>
                <a:gd name="f470" fmla="val 7194486"/>
                <a:gd name="f471" fmla="val 11684165"/>
                <a:gd name="f472" fmla="val 7161809"/>
                <a:gd name="f473" fmla="val 13114477"/>
                <a:gd name="f474" fmla="val 5867730"/>
                <a:gd name="f475" fmla="val 13148882"/>
                <a:gd name="f476" fmla="val 5839371"/>
                <a:gd name="f477" fmla="val 13186880"/>
                <a:gd name="f478" fmla="val 5813056"/>
                <a:gd name="f479" fmla="val 13228003"/>
                <a:gd name="f480" fmla="val 5788939"/>
                <a:gd name="f481" fmla="val 13271767"/>
                <a:gd name="f482" fmla="val 5767121"/>
                <a:gd name="f483" fmla="val 13317715"/>
                <a:gd name="f484" fmla="val 5747740"/>
                <a:gd name="f485" fmla="val 13365340"/>
                <a:gd name="f486" fmla="val 5730913"/>
                <a:gd name="f487" fmla="val 13414197"/>
                <a:gd name="f488" fmla="val 5716752"/>
                <a:gd name="f489" fmla="val 13463778"/>
                <a:gd name="f490" fmla="val 5705399"/>
                <a:gd name="f491" fmla="val 13513638"/>
                <a:gd name="f492" fmla="val 5696978"/>
                <a:gd name="f493" fmla="val 13563270"/>
                <a:gd name="f494" fmla="val 5691594"/>
                <a:gd name="f495" fmla="val 13612216"/>
                <a:gd name="f496" fmla="val 5689397"/>
                <a:gd name="f497" fmla="val 13659993"/>
                <a:gd name="f498" fmla="val 5690476"/>
                <a:gd name="f499" fmla="val 13706132"/>
                <a:gd name="f500" fmla="val 5694985"/>
                <a:gd name="f501" fmla="val 13750138"/>
                <a:gd name="f502" fmla="val 5703049"/>
                <a:gd name="f503" fmla="val 15636126"/>
                <a:gd name="f504" fmla="val 6137580"/>
                <a:gd name="f505" fmla="val 15687891"/>
                <a:gd name="f506" fmla="val 6146254"/>
                <a:gd name="f507" fmla="val 15734043"/>
                <a:gd name="f508" fmla="val 6147447"/>
                <a:gd name="f509" fmla="val 15774289"/>
                <a:gd name="f510" fmla="val 6141542"/>
                <a:gd name="f511" fmla="val 15835719"/>
                <a:gd name="f512" fmla="val 6110021"/>
                <a:gd name="f513" fmla="val 15869615"/>
                <a:gd name="f514" fmla="val 6054801"/>
                <a:gd name="f515" fmla="val 15875419"/>
                <a:gd name="f516" fmla="val 6019279"/>
                <a:gd name="f517" fmla="val 15873375"/>
                <a:gd name="f518" fmla="val 5978995"/>
                <a:gd name="f519" fmla="val 15863151"/>
                <a:gd name="f520" fmla="val 5934341"/>
                <a:gd name="f521" fmla="val 15844444"/>
                <a:gd name="f522" fmla="val 5885713"/>
                <a:gd name="f523" fmla="val 15045119"/>
                <a:gd name="f524" fmla="val 4137164"/>
                <a:gd name="f525" fmla="val 15028545"/>
                <a:gd name="f526" fmla="val 4095953"/>
                <a:gd name="f527" fmla="val 15015058"/>
                <a:gd name="f528" fmla="val 4051998"/>
                <a:gd name="f529" fmla="val 15004618"/>
                <a:gd name="f530" fmla="val 4005757"/>
                <a:gd name="f531" fmla="val 14997227"/>
                <a:gd name="f532" fmla="val 3957739"/>
                <a:gd name="f533" fmla="val 14992820"/>
                <a:gd name="f534" fmla="val 3908425"/>
                <a:gd name="f535" fmla="val 14991398"/>
                <a:gd name="f536" fmla="val 3858310"/>
                <a:gd name="f537" fmla="val 14992909"/>
                <a:gd name="f538" fmla="val 3807879"/>
                <a:gd name="f539" fmla="val 14997341"/>
                <a:gd name="f540" fmla="val 3757599"/>
                <a:gd name="f541" fmla="val 15004657"/>
                <a:gd name="f542" fmla="val 3707993"/>
                <a:gd name="f543" fmla="val 15014829"/>
                <a:gd name="f544" fmla="val 3659530"/>
                <a:gd name="f545" fmla="val 15027834"/>
                <a:gd name="f546" fmla="val 3612705"/>
                <a:gd name="f547" fmla="val 15043633"/>
                <a:gd name="f548" fmla="val 3567988"/>
                <a:gd name="f549" fmla="val 15062200"/>
                <a:gd name="f550" fmla="val 3525888"/>
                <a:gd name="f551" fmla="val 15083511"/>
                <a:gd name="f552" fmla="val 3486886"/>
                <a:gd name="f553" fmla="val 16083191"/>
                <a:gd name="f554" fmla="val 1842757"/>
                <a:gd name="f555" fmla="val 16107512"/>
                <a:gd name="f556" fmla="val 1796630"/>
                <a:gd name="f557" fmla="val 16122917"/>
                <a:gd name="f558" fmla="val 1753476"/>
                <a:gd name="f559" fmla="*/ f0 1 16130269"/>
                <a:gd name="f560" fmla="*/ f1 1 10794365"/>
                <a:gd name="f561" fmla="+- f4 0 f2"/>
                <a:gd name="f562" fmla="+- f3 0 f2"/>
                <a:gd name="f563" fmla="*/ f562 1 16130269"/>
                <a:gd name="f564" fmla="*/ f561 1 10794365"/>
                <a:gd name="f565" fmla="*/ f2 1 f563"/>
                <a:gd name="f566" fmla="*/ f3 1 f563"/>
                <a:gd name="f567" fmla="*/ f2 1 f564"/>
                <a:gd name="f568" fmla="*/ f4 1 f564"/>
                <a:gd name="f569" fmla="*/ f565 f559 1"/>
                <a:gd name="f570" fmla="*/ f566 f559 1"/>
                <a:gd name="f571" fmla="*/ f568 f560 1"/>
                <a:gd name="f572" fmla="*/ f567 f560 1"/>
              </a:gdLst>
              <a:ahLst/>
              <a:cxnLst>
                <a:cxn ang="3cd4">
                  <a:pos x="hc" y="t"/>
                </a:cxn>
                <a:cxn ang="0">
                  <a:pos x="r" y="vc"/>
                </a:cxn>
                <a:cxn ang="cd4">
                  <a:pos x="hc" y="b"/>
                </a:cxn>
                <a:cxn ang="cd2">
                  <a:pos x="l" y="vc"/>
                </a:cxn>
              </a:cxnLst>
              <a:rect l="f569" t="f572" r="f570" b="f571"/>
              <a:pathLst>
                <a:path w="16130269" h="10794365">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5" y="f6"/>
                  </a:lnTo>
                  <a:close/>
                </a:path>
                <a:path w="16130269" h="10794365">
                  <a:moveTo>
                    <a:pt x="f136" y="f137"/>
                  </a:moveTo>
                  <a:lnTo>
                    <a:pt x="f138" y="f139"/>
                  </a:lnTo>
                  <a:lnTo>
                    <a:pt x="f140" y="f141"/>
                  </a:lnTo>
                  <a:lnTo>
                    <a:pt x="f142" y="f143"/>
                  </a:lnTo>
                  <a:lnTo>
                    <a:pt x="f144" y="f145"/>
                  </a:lnTo>
                  <a:lnTo>
                    <a:pt x="f146" y="f147"/>
                  </a:lnTo>
                  <a:lnTo>
                    <a:pt x="f148" y="f149"/>
                  </a:lnTo>
                  <a:lnTo>
                    <a:pt x="f150" y="f151"/>
                  </a:lnTo>
                  <a:lnTo>
                    <a:pt x="f152" y="f153"/>
                  </a:lnTo>
                  <a:lnTo>
                    <a:pt x="f154" y="f155"/>
                  </a:lnTo>
                  <a:lnTo>
                    <a:pt x="f156" y="f157"/>
                  </a:lnTo>
                  <a:lnTo>
                    <a:pt x="f158" y="f159"/>
                  </a:lnTo>
                  <a:lnTo>
                    <a:pt x="f160" y="f161"/>
                  </a:lnTo>
                  <a:lnTo>
                    <a:pt x="f162" y="f163"/>
                  </a:lnTo>
                  <a:lnTo>
                    <a:pt x="f164" y="f165"/>
                  </a:lnTo>
                  <a:lnTo>
                    <a:pt x="f166" y="f167"/>
                  </a:lnTo>
                  <a:lnTo>
                    <a:pt x="f168" y="f169"/>
                  </a:lnTo>
                  <a:lnTo>
                    <a:pt x="f170" y="f171"/>
                  </a:lnTo>
                  <a:lnTo>
                    <a:pt x="f172" y="f173"/>
                  </a:lnTo>
                  <a:lnTo>
                    <a:pt x="f174" y="f175"/>
                  </a:lnTo>
                  <a:lnTo>
                    <a:pt x="f176" y="f177"/>
                  </a:lnTo>
                  <a:lnTo>
                    <a:pt x="f178" y="f179"/>
                  </a:lnTo>
                  <a:lnTo>
                    <a:pt x="f180" y="f181"/>
                  </a:lnTo>
                  <a:lnTo>
                    <a:pt x="f182" y="f183"/>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205"/>
                  </a:lnTo>
                  <a:lnTo>
                    <a:pt x="f206" y="f207"/>
                  </a:lnTo>
                  <a:lnTo>
                    <a:pt x="f208" y="f209"/>
                  </a:lnTo>
                  <a:lnTo>
                    <a:pt x="f210" y="f211"/>
                  </a:lnTo>
                  <a:lnTo>
                    <a:pt x="f212" y="f213"/>
                  </a:lnTo>
                  <a:lnTo>
                    <a:pt x="f214" y="f215"/>
                  </a:lnTo>
                  <a:lnTo>
                    <a:pt x="f216" y="f217"/>
                  </a:lnTo>
                  <a:lnTo>
                    <a:pt x="f218" y="f219"/>
                  </a:lnTo>
                  <a:lnTo>
                    <a:pt x="f220" y="f221"/>
                  </a:lnTo>
                  <a:lnTo>
                    <a:pt x="f222" y="f223"/>
                  </a:lnTo>
                  <a:lnTo>
                    <a:pt x="f224" y="f225"/>
                  </a:lnTo>
                  <a:lnTo>
                    <a:pt x="f226" y="f227"/>
                  </a:lnTo>
                  <a:lnTo>
                    <a:pt x="f228" y="f229"/>
                  </a:lnTo>
                  <a:lnTo>
                    <a:pt x="f230" y="f231"/>
                  </a:lnTo>
                  <a:lnTo>
                    <a:pt x="f232" y="f233"/>
                  </a:lnTo>
                  <a:lnTo>
                    <a:pt x="f234" y="f235"/>
                  </a:lnTo>
                  <a:lnTo>
                    <a:pt x="f236" y="f237"/>
                  </a:lnTo>
                  <a:lnTo>
                    <a:pt x="f238" y="f239"/>
                  </a:lnTo>
                  <a:lnTo>
                    <a:pt x="f240" y="f241"/>
                  </a:lnTo>
                  <a:lnTo>
                    <a:pt x="f242" y="f243"/>
                  </a:lnTo>
                  <a:lnTo>
                    <a:pt x="f244" y="f245"/>
                  </a:lnTo>
                  <a:lnTo>
                    <a:pt x="f246" y="f247"/>
                  </a:lnTo>
                  <a:lnTo>
                    <a:pt x="f248" y="f249"/>
                  </a:lnTo>
                  <a:lnTo>
                    <a:pt x="f250" y="f251"/>
                  </a:lnTo>
                  <a:lnTo>
                    <a:pt x="f252" y="f253"/>
                  </a:lnTo>
                  <a:lnTo>
                    <a:pt x="f254" y="f255"/>
                  </a:lnTo>
                  <a:lnTo>
                    <a:pt x="f256" y="f257"/>
                  </a:lnTo>
                  <a:lnTo>
                    <a:pt x="f258" y="f259"/>
                  </a:lnTo>
                  <a:lnTo>
                    <a:pt x="f260" y="f261"/>
                  </a:lnTo>
                  <a:lnTo>
                    <a:pt x="f262" y="f263"/>
                  </a:lnTo>
                  <a:lnTo>
                    <a:pt x="f264" y="f265"/>
                  </a:lnTo>
                  <a:lnTo>
                    <a:pt x="f266" y="f267"/>
                  </a:lnTo>
                  <a:lnTo>
                    <a:pt x="f268" y="f269"/>
                  </a:lnTo>
                  <a:lnTo>
                    <a:pt x="f270" y="f271"/>
                  </a:lnTo>
                  <a:lnTo>
                    <a:pt x="f272" y="f273"/>
                  </a:lnTo>
                  <a:lnTo>
                    <a:pt x="f274" y="f275"/>
                  </a:lnTo>
                  <a:lnTo>
                    <a:pt x="f276" y="f277"/>
                  </a:lnTo>
                  <a:lnTo>
                    <a:pt x="f278" y="f279"/>
                  </a:lnTo>
                  <a:lnTo>
                    <a:pt x="f280" y="f281"/>
                  </a:lnTo>
                  <a:lnTo>
                    <a:pt x="f282" y="f283"/>
                  </a:lnTo>
                  <a:lnTo>
                    <a:pt x="f284" y="f285"/>
                  </a:lnTo>
                  <a:lnTo>
                    <a:pt x="f286" y="f287"/>
                  </a:lnTo>
                  <a:lnTo>
                    <a:pt x="f288" y="f289"/>
                  </a:lnTo>
                  <a:lnTo>
                    <a:pt x="f290" y="f291"/>
                  </a:lnTo>
                  <a:lnTo>
                    <a:pt x="f292" y="f293"/>
                  </a:lnTo>
                  <a:lnTo>
                    <a:pt x="f294" y="f295"/>
                  </a:lnTo>
                  <a:lnTo>
                    <a:pt x="f296" y="f297"/>
                  </a:lnTo>
                  <a:lnTo>
                    <a:pt x="f298" y="f299"/>
                  </a:lnTo>
                  <a:lnTo>
                    <a:pt x="f300" y="f301"/>
                  </a:lnTo>
                  <a:lnTo>
                    <a:pt x="f302" y="f303"/>
                  </a:lnTo>
                  <a:lnTo>
                    <a:pt x="f304" y="f305"/>
                  </a:lnTo>
                  <a:lnTo>
                    <a:pt x="f306" y="f307"/>
                  </a:lnTo>
                  <a:lnTo>
                    <a:pt x="f308" y="f309"/>
                  </a:lnTo>
                  <a:lnTo>
                    <a:pt x="f136" y="f137"/>
                  </a:lnTo>
                  <a:close/>
                </a:path>
                <a:path w="16130269" h="10794365">
                  <a:moveTo>
                    <a:pt x="f310" y="f311"/>
                  </a:moveTo>
                  <a:lnTo>
                    <a:pt x="f312" y="f313"/>
                  </a:lnTo>
                  <a:lnTo>
                    <a:pt x="f314" y="f315"/>
                  </a:lnTo>
                  <a:lnTo>
                    <a:pt x="f316" y="f317"/>
                  </a:lnTo>
                  <a:lnTo>
                    <a:pt x="f318" y="f319"/>
                  </a:lnTo>
                  <a:lnTo>
                    <a:pt x="f320" y="f321"/>
                  </a:lnTo>
                  <a:lnTo>
                    <a:pt x="f322" y="f323"/>
                  </a:lnTo>
                  <a:lnTo>
                    <a:pt x="f324" y="f325"/>
                  </a:lnTo>
                  <a:lnTo>
                    <a:pt x="f326" y="f327"/>
                  </a:lnTo>
                  <a:lnTo>
                    <a:pt x="f328" y="f329"/>
                  </a:lnTo>
                  <a:lnTo>
                    <a:pt x="f330" y="f331"/>
                  </a:lnTo>
                  <a:lnTo>
                    <a:pt x="f332" y="f333"/>
                  </a:lnTo>
                  <a:lnTo>
                    <a:pt x="f334" y="f335"/>
                  </a:lnTo>
                  <a:lnTo>
                    <a:pt x="f336" y="f337"/>
                  </a:lnTo>
                  <a:lnTo>
                    <a:pt x="f338" y="f339"/>
                  </a:lnTo>
                  <a:lnTo>
                    <a:pt x="f340" y="f341"/>
                  </a:lnTo>
                  <a:lnTo>
                    <a:pt x="f342" y="f343"/>
                  </a:lnTo>
                  <a:lnTo>
                    <a:pt x="f344" y="f345"/>
                  </a:lnTo>
                  <a:lnTo>
                    <a:pt x="f346" y="f347"/>
                  </a:lnTo>
                  <a:lnTo>
                    <a:pt x="f348" y="f349"/>
                  </a:lnTo>
                  <a:lnTo>
                    <a:pt x="f350" y="f351"/>
                  </a:lnTo>
                  <a:lnTo>
                    <a:pt x="f352" y="f353"/>
                  </a:lnTo>
                  <a:lnTo>
                    <a:pt x="f354" y="f355"/>
                  </a:lnTo>
                  <a:lnTo>
                    <a:pt x="f356" y="f357"/>
                  </a:lnTo>
                  <a:lnTo>
                    <a:pt x="f358" y="f359"/>
                  </a:lnTo>
                  <a:lnTo>
                    <a:pt x="f360" y="f361"/>
                  </a:lnTo>
                  <a:lnTo>
                    <a:pt x="f362" y="f2"/>
                  </a:lnTo>
                  <a:lnTo>
                    <a:pt x="f363" y="f364"/>
                  </a:lnTo>
                  <a:lnTo>
                    <a:pt x="f365" y="f366"/>
                  </a:lnTo>
                  <a:lnTo>
                    <a:pt x="f367" y="f368"/>
                  </a:lnTo>
                  <a:lnTo>
                    <a:pt x="f369" y="f370"/>
                  </a:lnTo>
                  <a:lnTo>
                    <a:pt x="f371" y="f372"/>
                  </a:lnTo>
                  <a:lnTo>
                    <a:pt x="f373" y="f374"/>
                  </a:lnTo>
                  <a:lnTo>
                    <a:pt x="f375" y="f376"/>
                  </a:lnTo>
                  <a:lnTo>
                    <a:pt x="f377" y="f378"/>
                  </a:lnTo>
                  <a:lnTo>
                    <a:pt x="f379" y="f380"/>
                  </a:lnTo>
                  <a:lnTo>
                    <a:pt x="f381" y="f382"/>
                  </a:lnTo>
                  <a:lnTo>
                    <a:pt x="f383" y="f384"/>
                  </a:lnTo>
                  <a:lnTo>
                    <a:pt x="f385" y="f386"/>
                  </a:lnTo>
                  <a:lnTo>
                    <a:pt x="f387" y="f388"/>
                  </a:lnTo>
                  <a:lnTo>
                    <a:pt x="f389" y="f390"/>
                  </a:lnTo>
                  <a:lnTo>
                    <a:pt x="f391" y="f392"/>
                  </a:lnTo>
                  <a:lnTo>
                    <a:pt x="f393" y="f394"/>
                  </a:lnTo>
                  <a:lnTo>
                    <a:pt x="f395" y="f396"/>
                  </a:lnTo>
                  <a:lnTo>
                    <a:pt x="f397" y="f398"/>
                  </a:lnTo>
                  <a:lnTo>
                    <a:pt x="f399" y="f400"/>
                  </a:lnTo>
                  <a:lnTo>
                    <a:pt x="f401" y="f402"/>
                  </a:lnTo>
                  <a:lnTo>
                    <a:pt x="f403" y="f404"/>
                  </a:lnTo>
                  <a:lnTo>
                    <a:pt x="f405" y="f406"/>
                  </a:lnTo>
                  <a:lnTo>
                    <a:pt x="f407" y="f408"/>
                  </a:lnTo>
                  <a:lnTo>
                    <a:pt x="f409" y="f410"/>
                  </a:lnTo>
                  <a:lnTo>
                    <a:pt x="f411" y="f412"/>
                  </a:lnTo>
                  <a:lnTo>
                    <a:pt x="f413" y="f414"/>
                  </a:lnTo>
                  <a:lnTo>
                    <a:pt x="f415" y="f416"/>
                  </a:lnTo>
                  <a:lnTo>
                    <a:pt x="f417" y="f418"/>
                  </a:lnTo>
                  <a:lnTo>
                    <a:pt x="f419" y="f420"/>
                  </a:lnTo>
                  <a:lnTo>
                    <a:pt x="f421" y="f422"/>
                  </a:lnTo>
                  <a:lnTo>
                    <a:pt x="f423" y="f424"/>
                  </a:lnTo>
                  <a:lnTo>
                    <a:pt x="f425" y="f426"/>
                  </a:lnTo>
                  <a:lnTo>
                    <a:pt x="f427" y="f428"/>
                  </a:lnTo>
                  <a:lnTo>
                    <a:pt x="f429" y="f430"/>
                  </a:lnTo>
                  <a:lnTo>
                    <a:pt x="f431" y="f432"/>
                  </a:lnTo>
                  <a:lnTo>
                    <a:pt x="f433" y="f434"/>
                  </a:lnTo>
                  <a:lnTo>
                    <a:pt x="f435" y="f436"/>
                  </a:lnTo>
                  <a:lnTo>
                    <a:pt x="f437" y="f438"/>
                  </a:lnTo>
                  <a:lnTo>
                    <a:pt x="f439" y="f440"/>
                  </a:lnTo>
                  <a:lnTo>
                    <a:pt x="f441" y="f442"/>
                  </a:lnTo>
                  <a:lnTo>
                    <a:pt x="f443" y="f444"/>
                  </a:lnTo>
                  <a:lnTo>
                    <a:pt x="f445" y="f446"/>
                  </a:lnTo>
                  <a:lnTo>
                    <a:pt x="f447" y="f448"/>
                  </a:lnTo>
                  <a:lnTo>
                    <a:pt x="f449" y="f450"/>
                  </a:lnTo>
                  <a:lnTo>
                    <a:pt x="f451" y="f452"/>
                  </a:lnTo>
                  <a:lnTo>
                    <a:pt x="f453" y="f454"/>
                  </a:lnTo>
                  <a:lnTo>
                    <a:pt x="f455" y="f456"/>
                  </a:lnTo>
                  <a:lnTo>
                    <a:pt x="f457" y="f458"/>
                  </a:lnTo>
                  <a:lnTo>
                    <a:pt x="f459" y="f460"/>
                  </a:lnTo>
                  <a:lnTo>
                    <a:pt x="f461" y="f462"/>
                  </a:lnTo>
                  <a:lnTo>
                    <a:pt x="f463" y="f464"/>
                  </a:lnTo>
                  <a:lnTo>
                    <a:pt x="f465" y="f466"/>
                  </a:lnTo>
                  <a:lnTo>
                    <a:pt x="f467" y="f468"/>
                  </a:lnTo>
                  <a:lnTo>
                    <a:pt x="f469" y="f470"/>
                  </a:lnTo>
                  <a:lnTo>
                    <a:pt x="f471" y="f472"/>
                  </a:lnTo>
                  <a:lnTo>
                    <a:pt x="f473" y="f474"/>
                  </a:lnTo>
                  <a:lnTo>
                    <a:pt x="f475" y="f476"/>
                  </a:lnTo>
                  <a:lnTo>
                    <a:pt x="f477" y="f478"/>
                  </a:lnTo>
                  <a:lnTo>
                    <a:pt x="f479" y="f480"/>
                  </a:lnTo>
                  <a:lnTo>
                    <a:pt x="f481" y="f482"/>
                  </a:lnTo>
                  <a:lnTo>
                    <a:pt x="f483" y="f484"/>
                  </a:lnTo>
                  <a:lnTo>
                    <a:pt x="f485" y="f486"/>
                  </a:lnTo>
                  <a:lnTo>
                    <a:pt x="f487" y="f488"/>
                  </a:lnTo>
                  <a:lnTo>
                    <a:pt x="f489" y="f490"/>
                  </a:lnTo>
                  <a:lnTo>
                    <a:pt x="f491" y="f492"/>
                  </a:lnTo>
                  <a:lnTo>
                    <a:pt x="f493" y="f494"/>
                  </a:lnTo>
                  <a:lnTo>
                    <a:pt x="f495" y="f496"/>
                  </a:lnTo>
                  <a:lnTo>
                    <a:pt x="f497" y="f498"/>
                  </a:lnTo>
                  <a:lnTo>
                    <a:pt x="f499" y="f500"/>
                  </a:lnTo>
                  <a:lnTo>
                    <a:pt x="f501" y="f502"/>
                  </a:lnTo>
                  <a:lnTo>
                    <a:pt x="f503" y="f504"/>
                  </a:lnTo>
                  <a:lnTo>
                    <a:pt x="f505" y="f506"/>
                  </a:lnTo>
                  <a:lnTo>
                    <a:pt x="f507" y="f508"/>
                  </a:lnTo>
                  <a:lnTo>
                    <a:pt x="f509" y="f510"/>
                  </a:lnTo>
                  <a:lnTo>
                    <a:pt x="f511" y="f512"/>
                  </a:lnTo>
                  <a:lnTo>
                    <a:pt x="f513" y="f514"/>
                  </a:lnTo>
                  <a:lnTo>
                    <a:pt x="f515" y="f516"/>
                  </a:lnTo>
                  <a:lnTo>
                    <a:pt x="f517" y="f518"/>
                  </a:lnTo>
                  <a:lnTo>
                    <a:pt x="f519" y="f520"/>
                  </a:lnTo>
                  <a:lnTo>
                    <a:pt x="f521" y="f522"/>
                  </a:lnTo>
                  <a:lnTo>
                    <a:pt x="f523" y="f524"/>
                  </a:lnTo>
                  <a:lnTo>
                    <a:pt x="f525" y="f526"/>
                  </a:lnTo>
                  <a:lnTo>
                    <a:pt x="f527" y="f528"/>
                  </a:lnTo>
                  <a:lnTo>
                    <a:pt x="f529" y="f530"/>
                  </a:lnTo>
                  <a:lnTo>
                    <a:pt x="f531" y="f532"/>
                  </a:lnTo>
                  <a:lnTo>
                    <a:pt x="f533" y="f534"/>
                  </a:lnTo>
                  <a:lnTo>
                    <a:pt x="f535" y="f536"/>
                  </a:lnTo>
                  <a:lnTo>
                    <a:pt x="f537" y="f538"/>
                  </a:lnTo>
                  <a:lnTo>
                    <a:pt x="f539" y="f540"/>
                  </a:lnTo>
                  <a:lnTo>
                    <a:pt x="f541" y="f542"/>
                  </a:lnTo>
                  <a:lnTo>
                    <a:pt x="f543" y="f544"/>
                  </a:lnTo>
                  <a:lnTo>
                    <a:pt x="f545" y="f546"/>
                  </a:lnTo>
                  <a:lnTo>
                    <a:pt x="f547" y="f548"/>
                  </a:lnTo>
                  <a:lnTo>
                    <a:pt x="f549" y="f550"/>
                  </a:lnTo>
                  <a:lnTo>
                    <a:pt x="f551" y="f552"/>
                  </a:lnTo>
                  <a:lnTo>
                    <a:pt x="f553" y="f554"/>
                  </a:lnTo>
                  <a:lnTo>
                    <a:pt x="f555" y="f556"/>
                  </a:lnTo>
                  <a:lnTo>
                    <a:pt x="f557" y="f558"/>
                  </a:lnTo>
                  <a:lnTo>
                    <a:pt x="f310" y="f311"/>
                  </a:lnTo>
                  <a:close/>
                </a:path>
              </a:pathLst>
            </a:custGeom>
            <a:solidFill>
              <a:srgbClr val="FFFFFF">
                <a:alpha val="7998"/>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grpSp>
      <p:pic>
        <p:nvPicPr>
          <p:cNvPr id="5" name="Image 39">
            <a:extLst>
              <a:ext uri="{FF2B5EF4-FFF2-40B4-BE49-F238E27FC236}">
                <a16:creationId xmlns:a16="http://schemas.microsoft.com/office/drawing/2014/main" id="{069C903F-1598-4C5C-B28E-1811A772F1C9}"/>
              </a:ext>
            </a:extLst>
          </p:cNvPr>
          <p:cNvPicPr>
            <a:picLocks noChangeAspect="1"/>
          </p:cNvPicPr>
          <p:nvPr/>
        </p:nvPicPr>
        <p:blipFill>
          <a:blip r:embed="rId3"/>
          <a:stretch>
            <a:fillRect/>
          </a:stretch>
        </p:blipFill>
        <p:spPr>
          <a:xfrm>
            <a:off x="0" y="0"/>
            <a:ext cx="6429841" cy="4929548"/>
          </a:xfrm>
          <a:prstGeom prst="rect">
            <a:avLst/>
          </a:prstGeom>
          <a:noFill/>
          <a:ln cap="flat">
            <a:noFill/>
          </a:ln>
        </p:spPr>
      </p:pic>
      <p:pic>
        <p:nvPicPr>
          <p:cNvPr id="6" name="object 2">
            <a:extLst>
              <a:ext uri="{FF2B5EF4-FFF2-40B4-BE49-F238E27FC236}">
                <a16:creationId xmlns:a16="http://schemas.microsoft.com/office/drawing/2014/main" id="{4440C38E-9821-4B64-A427-EFFCDA181B35}"/>
              </a:ext>
            </a:extLst>
          </p:cNvPr>
          <p:cNvPicPr>
            <a:picLocks noChangeAspect="1"/>
          </p:cNvPicPr>
          <p:nvPr/>
        </p:nvPicPr>
        <p:blipFill>
          <a:blip r:embed="rId4"/>
          <a:stretch>
            <a:fillRect/>
          </a:stretch>
        </p:blipFill>
        <p:spPr>
          <a:xfrm>
            <a:off x="17037219" y="10773049"/>
            <a:ext cx="193038" cy="194072"/>
          </a:xfrm>
          <a:prstGeom prst="rect">
            <a:avLst/>
          </a:prstGeom>
          <a:noFill/>
          <a:ln cap="flat">
            <a:noFill/>
          </a:ln>
        </p:spPr>
      </p:pic>
      <p:pic>
        <p:nvPicPr>
          <p:cNvPr id="7" name="object 3">
            <a:extLst>
              <a:ext uri="{FF2B5EF4-FFF2-40B4-BE49-F238E27FC236}">
                <a16:creationId xmlns:a16="http://schemas.microsoft.com/office/drawing/2014/main" id="{F6524CC5-D9B8-4C4F-92B1-E5DA5B0599DE}"/>
              </a:ext>
            </a:extLst>
          </p:cNvPr>
          <p:cNvPicPr>
            <a:picLocks noChangeAspect="1"/>
          </p:cNvPicPr>
          <p:nvPr/>
        </p:nvPicPr>
        <p:blipFill>
          <a:blip r:embed="rId5"/>
          <a:stretch>
            <a:fillRect/>
          </a:stretch>
        </p:blipFill>
        <p:spPr>
          <a:xfrm>
            <a:off x="16384712" y="10779459"/>
            <a:ext cx="211610" cy="177174"/>
          </a:xfrm>
          <a:prstGeom prst="rect">
            <a:avLst/>
          </a:prstGeom>
          <a:noFill/>
          <a:ln cap="flat">
            <a:noFill/>
          </a:ln>
        </p:spPr>
      </p:pic>
      <p:pic>
        <p:nvPicPr>
          <p:cNvPr id="8" name="object 4">
            <a:extLst>
              <a:ext uri="{FF2B5EF4-FFF2-40B4-BE49-F238E27FC236}">
                <a16:creationId xmlns:a16="http://schemas.microsoft.com/office/drawing/2014/main" id="{F7096C7B-3142-4296-BA4B-D9ECFC96D972}"/>
              </a:ext>
            </a:extLst>
          </p:cNvPr>
          <p:cNvPicPr>
            <a:picLocks noChangeAspect="1"/>
          </p:cNvPicPr>
          <p:nvPr/>
        </p:nvPicPr>
        <p:blipFill>
          <a:blip r:embed="rId6"/>
          <a:stretch>
            <a:fillRect/>
          </a:stretch>
        </p:blipFill>
        <p:spPr>
          <a:xfrm>
            <a:off x="16014060" y="10764042"/>
            <a:ext cx="215496" cy="212076"/>
          </a:xfrm>
          <a:prstGeom prst="rect">
            <a:avLst/>
          </a:prstGeom>
          <a:noFill/>
          <a:ln cap="flat">
            <a:noFill/>
          </a:ln>
        </p:spPr>
      </p:pic>
      <p:pic>
        <p:nvPicPr>
          <p:cNvPr id="9" name="object 5">
            <a:extLst>
              <a:ext uri="{FF2B5EF4-FFF2-40B4-BE49-F238E27FC236}">
                <a16:creationId xmlns:a16="http://schemas.microsoft.com/office/drawing/2014/main" id="{8A3151CE-738E-416B-8228-0ACB9E1DDF76}"/>
              </a:ext>
            </a:extLst>
          </p:cNvPr>
          <p:cNvPicPr>
            <a:picLocks noChangeAspect="1"/>
          </p:cNvPicPr>
          <p:nvPr/>
        </p:nvPicPr>
        <p:blipFill>
          <a:blip r:embed="rId7"/>
          <a:stretch>
            <a:fillRect/>
          </a:stretch>
        </p:blipFill>
        <p:spPr>
          <a:xfrm>
            <a:off x="15755688" y="10764472"/>
            <a:ext cx="107350" cy="211226"/>
          </a:xfrm>
          <a:prstGeom prst="rect">
            <a:avLst/>
          </a:prstGeom>
          <a:noFill/>
          <a:ln cap="flat">
            <a:noFill/>
          </a:ln>
        </p:spPr>
      </p:pic>
      <p:pic>
        <p:nvPicPr>
          <p:cNvPr id="10" name="object 6">
            <a:extLst>
              <a:ext uri="{FF2B5EF4-FFF2-40B4-BE49-F238E27FC236}">
                <a16:creationId xmlns:a16="http://schemas.microsoft.com/office/drawing/2014/main" id="{3B82628B-0F3F-4FD8-9F2D-9D9D2047AA9F}"/>
              </a:ext>
            </a:extLst>
          </p:cNvPr>
          <p:cNvPicPr>
            <a:picLocks noChangeAspect="1"/>
          </p:cNvPicPr>
          <p:nvPr/>
        </p:nvPicPr>
        <p:blipFill>
          <a:blip r:embed="rId8"/>
          <a:stretch>
            <a:fillRect/>
          </a:stretch>
        </p:blipFill>
        <p:spPr>
          <a:xfrm>
            <a:off x="16716173" y="10764261"/>
            <a:ext cx="171276" cy="211647"/>
          </a:xfrm>
          <a:prstGeom prst="rect">
            <a:avLst/>
          </a:prstGeom>
          <a:noFill/>
          <a:ln cap="flat">
            <a:noFill/>
          </a:ln>
        </p:spPr>
      </p:pic>
      <p:sp>
        <p:nvSpPr>
          <p:cNvPr id="11" name="object 29">
            <a:extLst>
              <a:ext uri="{FF2B5EF4-FFF2-40B4-BE49-F238E27FC236}">
                <a16:creationId xmlns:a16="http://schemas.microsoft.com/office/drawing/2014/main" id="{8CA76B5C-B67B-4131-8A8B-684095636232}"/>
              </a:ext>
            </a:extLst>
          </p:cNvPr>
          <p:cNvSpPr/>
          <p:nvPr/>
        </p:nvSpPr>
        <p:spPr>
          <a:xfrm>
            <a:off x="7969718" y="5569994"/>
            <a:ext cx="5618018" cy="929844"/>
          </a:xfrm>
          <a:custGeom>
            <a:avLst/>
            <a:gdLst>
              <a:gd name="f0" fmla="val w"/>
              <a:gd name="f1" fmla="val h"/>
              <a:gd name="f2" fmla="val 0"/>
              <a:gd name="f3" fmla="val 5401944"/>
              <a:gd name="f4" fmla="val 894079"/>
              <a:gd name="f5" fmla="val 4954613"/>
              <a:gd name="f6" fmla="val 446907"/>
              <a:gd name="f7" fmla="val 398212"/>
              <a:gd name="f8" fmla="val 2622"/>
              <a:gd name="f9" fmla="val 351035"/>
              <a:gd name="f10" fmla="val 10307"/>
              <a:gd name="f11" fmla="val 305650"/>
              <a:gd name="f12" fmla="val 22783"/>
              <a:gd name="f13" fmla="val 262329"/>
              <a:gd name="f14" fmla="val 39777"/>
              <a:gd name="f15" fmla="val 221345"/>
              <a:gd name="f16" fmla="val 61016"/>
              <a:gd name="f17" fmla="val 182970"/>
              <a:gd name="f18" fmla="val 86227"/>
              <a:gd name="f19" fmla="val 147477"/>
              <a:gd name="f20" fmla="val 115138"/>
              <a:gd name="f21" fmla="val 495603"/>
              <a:gd name="f22" fmla="val 542779"/>
              <a:gd name="f23" fmla="val 588165"/>
              <a:gd name="f24" fmla="val 631486"/>
              <a:gd name="f25" fmla="val 672470"/>
              <a:gd name="f26" fmla="val 710845"/>
              <a:gd name="f27" fmla="val 746338"/>
              <a:gd name="f28" fmla="val 778677"/>
              <a:gd name="f29" fmla="val 807588"/>
              <a:gd name="f30" fmla="val 832799"/>
              <a:gd name="f31" fmla="val 854038"/>
              <a:gd name="f32" fmla="val 871031"/>
              <a:gd name="f33" fmla="val 883507"/>
              <a:gd name="f34" fmla="val 891193"/>
              <a:gd name="f35" fmla="val 893815"/>
              <a:gd name="f36" fmla="val 5003308"/>
              <a:gd name="f37" fmla="val 5050485"/>
              <a:gd name="f38" fmla="val 5095869"/>
              <a:gd name="f39" fmla="val 5139189"/>
              <a:gd name="f40" fmla="val 5180173"/>
              <a:gd name="f41" fmla="val 5218547"/>
              <a:gd name="f42" fmla="val 5254039"/>
              <a:gd name="f43" fmla="val 5286376"/>
              <a:gd name="f44" fmla="val 5315287"/>
              <a:gd name="f45" fmla="val 5340497"/>
              <a:gd name="f46" fmla="val 5361735"/>
              <a:gd name="f47" fmla="val 5378728"/>
              <a:gd name="f48" fmla="val 5391203"/>
              <a:gd name="f49" fmla="val 5398888"/>
              <a:gd name="f50" fmla="val 5401510"/>
              <a:gd name="f51" fmla="*/ f0 1 5401944"/>
              <a:gd name="f52" fmla="*/ f1 1 894079"/>
              <a:gd name="f53" fmla="+- f4 0 f2"/>
              <a:gd name="f54" fmla="+- f3 0 f2"/>
              <a:gd name="f55" fmla="*/ f54 1 5401944"/>
              <a:gd name="f56" fmla="*/ f53 1 894079"/>
              <a:gd name="f57" fmla="*/ f2 1 f55"/>
              <a:gd name="f58" fmla="*/ f3 1 f55"/>
              <a:gd name="f59" fmla="*/ f2 1 f56"/>
              <a:gd name="f60" fmla="*/ f4 1 f56"/>
              <a:gd name="f61" fmla="*/ f57 f51 1"/>
              <a:gd name="f62" fmla="*/ f58 f51 1"/>
              <a:gd name="f63" fmla="*/ f60 f52 1"/>
              <a:gd name="f64" fmla="*/ f59 f52 1"/>
            </a:gdLst>
            <a:ahLst/>
            <a:cxnLst>
              <a:cxn ang="3cd4">
                <a:pos x="hc" y="t"/>
              </a:cxn>
              <a:cxn ang="0">
                <a:pos x="r" y="vc"/>
              </a:cxn>
              <a:cxn ang="cd4">
                <a:pos x="hc" y="b"/>
              </a:cxn>
              <a:cxn ang="cd2">
                <a:pos x="l" y="vc"/>
              </a:cxn>
            </a:cxnLst>
            <a:rect l="f61" t="f64" r="f62" b="f63"/>
            <a:pathLst>
              <a:path w="5401944" h="894079">
                <a:moveTo>
                  <a:pt x="f5" y="f2"/>
                </a:moveTo>
                <a:lnTo>
                  <a:pt x="f6" y="f2"/>
                </a:lnTo>
                <a:lnTo>
                  <a:pt x="f7" y="f8"/>
                </a:lnTo>
                <a:lnTo>
                  <a:pt x="f9" y="f10"/>
                </a:lnTo>
                <a:lnTo>
                  <a:pt x="f11" y="f12"/>
                </a:lnTo>
                <a:lnTo>
                  <a:pt x="f13" y="f14"/>
                </a:lnTo>
                <a:lnTo>
                  <a:pt x="f15" y="f16"/>
                </a:lnTo>
                <a:lnTo>
                  <a:pt x="f17" y="f18"/>
                </a:lnTo>
                <a:lnTo>
                  <a:pt x="f19" y="f20"/>
                </a:lnTo>
                <a:lnTo>
                  <a:pt x="f20" y="f19"/>
                </a:lnTo>
                <a:lnTo>
                  <a:pt x="f18" y="f17"/>
                </a:lnTo>
                <a:lnTo>
                  <a:pt x="f16" y="f15"/>
                </a:lnTo>
                <a:lnTo>
                  <a:pt x="f14" y="f13"/>
                </a:lnTo>
                <a:lnTo>
                  <a:pt x="f12" y="f11"/>
                </a:lnTo>
                <a:lnTo>
                  <a:pt x="f10" y="f9"/>
                </a:lnTo>
                <a:lnTo>
                  <a:pt x="f8" y="f7"/>
                </a:lnTo>
                <a:lnTo>
                  <a:pt x="f2" y="f6"/>
                </a:lnTo>
                <a:lnTo>
                  <a:pt x="f8" y="f21"/>
                </a:lnTo>
                <a:lnTo>
                  <a:pt x="f10" y="f22"/>
                </a:lnTo>
                <a:lnTo>
                  <a:pt x="f12" y="f23"/>
                </a:lnTo>
                <a:lnTo>
                  <a:pt x="f14" y="f24"/>
                </a:lnTo>
                <a:lnTo>
                  <a:pt x="f16" y="f25"/>
                </a:lnTo>
                <a:lnTo>
                  <a:pt x="f18" y="f26"/>
                </a:lnTo>
                <a:lnTo>
                  <a:pt x="f20" y="f27"/>
                </a:lnTo>
                <a:lnTo>
                  <a:pt x="f19" y="f28"/>
                </a:lnTo>
                <a:lnTo>
                  <a:pt x="f17" y="f29"/>
                </a:lnTo>
                <a:lnTo>
                  <a:pt x="f15" y="f30"/>
                </a:lnTo>
                <a:lnTo>
                  <a:pt x="f13" y="f31"/>
                </a:lnTo>
                <a:lnTo>
                  <a:pt x="f11" y="f32"/>
                </a:lnTo>
                <a:lnTo>
                  <a:pt x="f9" y="f33"/>
                </a:lnTo>
                <a:lnTo>
                  <a:pt x="f7" y="f34"/>
                </a:lnTo>
                <a:lnTo>
                  <a:pt x="f6" y="f35"/>
                </a:lnTo>
                <a:lnTo>
                  <a:pt x="f5" y="f35"/>
                </a:lnTo>
                <a:lnTo>
                  <a:pt x="f36" y="f34"/>
                </a:lnTo>
                <a:lnTo>
                  <a:pt x="f37" y="f33"/>
                </a:lnTo>
                <a:lnTo>
                  <a:pt x="f38" y="f32"/>
                </a:lnTo>
                <a:lnTo>
                  <a:pt x="f39" y="f31"/>
                </a:lnTo>
                <a:lnTo>
                  <a:pt x="f40" y="f30"/>
                </a:lnTo>
                <a:lnTo>
                  <a:pt x="f41" y="f29"/>
                </a:lnTo>
                <a:lnTo>
                  <a:pt x="f42" y="f28"/>
                </a:lnTo>
                <a:lnTo>
                  <a:pt x="f43" y="f27"/>
                </a:lnTo>
                <a:lnTo>
                  <a:pt x="f44" y="f26"/>
                </a:lnTo>
                <a:lnTo>
                  <a:pt x="f45" y="f25"/>
                </a:lnTo>
                <a:lnTo>
                  <a:pt x="f46" y="f24"/>
                </a:lnTo>
                <a:lnTo>
                  <a:pt x="f47" y="f23"/>
                </a:lnTo>
                <a:lnTo>
                  <a:pt x="f48" y="f22"/>
                </a:lnTo>
                <a:lnTo>
                  <a:pt x="f49" y="f21"/>
                </a:lnTo>
                <a:lnTo>
                  <a:pt x="f50" y="f6"/>
                </a:lnTo>
                <a:lnTo>
                  <a:pt x="f49" y="f7"/>
                </a:lnTo>
                <a:lnTo>
                  <a:pt x="f48" y="f9"/>
                </a:lnTo>
                <a:lnTo>
                  <a:pt x="f47" y="f11"/>
                </a:lnTo>
                <a:lnTo>
                  <a:pt x="f46" y="f13"/>
                </a:lnTo>
                <a:lnTo>
                  <a:pt x="f45" y="f15"/>
                </a:lnTo>
                <a:lnTo>
                  <a:pt x="f44" y="f17"/>
                </a:lnTo>
                <a:lnTo>
                  <a:pt x="f43" y="f19"/>
                </a:lnTo>
                <a:lnTo>
                  <a:pt x="f42" y="f20"/>
                </a:lnTo>
                <a:lnTo>
                  <a:pt x="f41" y="f18"/>
                </a:lnTo>
                <a:lnTo>
                  <a:pt x="f40" y="f16"/>
                </a:lnTo>
                <a:lnTo>
                  <a:pt x="f39" y="f14"/>
                </a:lnTo>
                <a:lnTo>
                  <a:pt x="f38" y="f12"/>
                </a:lnTo>
                <a:lnTo>
                  <a:pt x="f37" y="f10"/>
                </a:lnTo>
                <a:lnTo>
                  <a:pt x="f36" y="f8"/>
                </a:lnTo>
                <a:lnTo>
                  <a:pt x="f5" y="f2"/>
                </a:lnTo>
                <a:close/>
              </a:path>
            </a:pathLst>
          </a:custGeom>
          <a:solidFill>
            <a:srgbClr val="5FB7A9"/>
          </a:solidFill>
          <a:ln cap="flat">
            <a:noFill/>
            <a:prstDash val="solid"/>
          </a:ln>
        </p:spPr>
        <p:txBody>
          <a:bodyPr vert="horz" wrap="square" lIns="0" tIns="0" rIns="0" bIns="0" anchor="ctr" anchorCtr="1" compatLnSpc="1">
            <a:norm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FFFFFF"/>
              </a:solidFill>
              <a:uFillTx/>
              <a:latin typeface="Calibri"/>
            </a:endParaRPr>
          </a:p>
        </p:txBody>
      </p:sp>
      <p:sp>
        <p:nvSpPr>
          <p:cNvPr id="12" name="object 31">
            <a:extLst>
              <a:ext uri="{FF2B5EF4-FFF2-40B4-BE49-F238E27FC236}">
                <a16:creationId xmlns:a16="http://schemas.microsoft.com/office/drawing/2014/main" id="{D5D5C986-2C33-4D42-97B9-2868F3CC9BB7}"/>
              </a:ext>
            </a:extLst>
          </p:cNvPr>
          <p:cNvSpPr/>
          <p:nvPr/>
        </p:nvSpPr>
        <p:spPr>
          <a:xfrm>
            <a:off x="9452363" y="7850718"/>
            <a:ext cx="2459351" cy="137790"/>
          </a:xfrm>
          <a:custGeom>
            <a:avLst/>
            <a:gdLst>
              <a:gd name="f0" fmla="val w"/>
              <a:gd name="f1" fmla="val h"/>
              <a:gd name="f2" fmla="val 0"/>
              <a:gd name="f3" fmla="val 2459354"/>
              <a:gd name="f4" fmla="val 137795"/>
              <a:gd name="f5" fmla="val 939028"/>
              <a:gd name="f6" fmla="val 1232716"/>
              <a:gd name="f7" fmla="val 137545"/>
              <a:gd name="f8" fmla="val 1553994"/>
              <a:gd name="f9" fmla="val 2458940"/>
              <a:gd name="f10" fmla="*/ f0 1 2459354"/>
              <a:gd name="f11" fmla="*/ f1 1 137795"/>
              <a:gd name="f12" fmla="+- f4 0 f2"/>
              <a:gd name="f13" fmla="+- f3 0 f2"/>
              <a:gd name="f14" fmla="*/ f13 1 2459354"/>
              <a:gd name="f15" fmla="*/ f12 1 137795"/>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2459354" h="137795">
                <a:moveTo>
                  <a:pt x="f2" y="f2"/>
                </a:moveTo>
                <a:lnTo>
                  <a:pt x="f5" y="f2"/>
                </a:lnTo>
                <a:lnTo>
                  <a:pt x="f6" y="f7"/>
                </a:lnTo>
                <a:lnTo>
                  <a:pt x="f8" y="f2"/>
                </a:lnTo>
                <a:lnTo>
                  <a:pt x="f9" y="f2"/>
                </a:lnTo>
              </a:path>
            </a:pathLst>
          </a:custGeom>
          <a:noFill/>
          <a:ln w="46067" cap="flat">
            <a:solidFill>
              <a:srgbClr val="FFCC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3" name="object 32">
            <a:extLst>
              <a:ext uri="{FF2B5EF4-FFF2-40B4-BE49-F238E27FC236}">
                <a16:creationId xmlns:a16="http://schemas.microsoft.com/office/drawing/2014/main" id="{BECBC5DC-E859-44EF-97E3-239DE8F24200}"/>
              </a:ext>
            </a:extLst>
          </p:cNvPr>
          <p:cNvSpPr txBox="1"/>
          <p:nvPr/>
        </p:nvSpPr>
        <p:spPr>
          <a:xfrm>
            <a:off x="7776322" y="6920800"/>
            <a:ext cx="5811423" cy="565538"/>
          </a:xfrm>
          <a:prstGeom prst="rect">
            <a:avLst/>
          </a:prstGeom>
          <a:noFill/>
          <a:ln cap="flat">
            <a:noFill/>
          </a:ln>
        </p:spPr>
        <p:txBody>
          <a:bodyPr vert="horz" wrap="square" lIns="0" tIns="11430" rIns="0" bIns="0" anchor="t" anchorCtr="1" compatLnSpc="1">
            <a:spAutoFit/>
          </a:bodyPr>
          <a:lstStyle/>
          <a:p>
            <a:pPr marL="0" marR="0" lvl="0" indent="0" algn="ctr" defTabSz="914400" rtl="0" fontAlgn="auto" hangingPunct="1">
              <a:lnSpc>
                <a:spcPct val="100000"/>
              </a:lnSpc>
              <a:spcBef>
                <a:spcPts val="90"/>
              </a:spcBef>
              <a:spcAft>
                <a:spcPts val="0"/>
              </a:spcAft>
              <a:buNone/>
              <a:tabLst/>
              <a:defRPr sz="1800" b="0" i="0" u="none" strike="noStrike" kern="0" cap="none" spc="0" baseline="0">
                <a:solidFill>
                  <a:srgbClr val="000000"/>
                </a:solidFill>
                <a:uFillTx/>
              </a:defRPr>
            </a:pPr>
            <a:r>
              <a:rPr lang="fr-FR" sz="3600" b="1" i="0" u="none" strike="noStrike" kern="0" cap="none" spc="0" baseline="0">
                <a:solidFill>
                  <a:srgbClr val="5FB7A9"/>
                </a:solidFill>
                <a:uFillTx/>
                <a:latin typeface="Proxima Nova"/>
                <a:cs typeface="Proxima Nova"/>
              </a:rPr>
              <a:t>Guadeloupe</a:t>
            </a:r>
            <a:r>
              <a:rPr lang="fr-FR" sz="3600" b="1" i="0" u="none" strike="noStrike" kern="0" cap="none" spc="-110" baseline="0">
                <a:solidFill>
                  <a:srgbClr val="5FB7A9"/>
                </a:solidFill>
                <a:uFillTx/>
                <a:latin typeface="Proxima Nova"/>
                <a:cs typeface="Proxima Nova"/>
              </a:rPr>
              <a:t> </a:t>
            </a:r>
            <a:r>
              <a:rPr lang="fr-FR" sz="3600" b="1" i="0" u="none" strike="noStrike" kern="0" cap="none" spc="0" baseline="0">
                <a:solidFill>
                  <a:srgbClr val="5FB7A9"/>
                </a:solidFill>
                <a:uFillTx/>
                <a:latin typeface="Proxima Nova"/>
                <a:cs typeface="Proxima Nova"/>
              </a:rPr>
              <a:t>2021</a:t>
            </a:r>
            <a:r>
              <a:rPr lang="fr-FR" sz="3600" b="1" i="0" u="none" strike="noStrike" kern="0" cap="none" spc="-105" baseline="0">
                <a:solidFill>
                  <a:srgbClr val="5FB7A9"/>
                </a:solidFill>
                <a:uFillTx/>
                <a:latin typeface="Proxima Nova"/>
                <a:cs typeface="Proxima Nova"/>
              </a:rPr>
              <a:t> </a:t>
            </a:r>
            <a:r>
              <a:rPr lang="fr-FR" sz="3600" b="1" i="0" u="none" strike="noStrike" kern="0" cap="none" spc="0" baseline="0">
                <a:solidFill>
                  <a:srgbClr val="5FB7A9"/>
                </a:solidFill>
                <a:uFillTx/>
                <a:latin typeface="Proxima Nova"/>
                <a:cs typeface="Proxima Nova"/>
              </a:rPr>
              <a:t>–</a:t>
            </a:r>
            <a:r>
              <a:rPr lang="fr-FR" sz="3600" b="1" i="0" u="none" strike="noStrike" kern="0" cap="none" spc="-105" baseline="0">
                <a:solidFill>
                  <a:srgbClr val="5FB7A9"/>
                </a:solidFill>
                <a:uFillTx/>
                <a:latin typeface="Proxima Nova"/>
                <a:cs typeface="Proxima Nova"/>
              </a:rPr>
              <a:t> </a:t>
            </a:r>
            <a:r>
              <a:rPr lang="fr-FR" sz="3600" b="1" i="0" u="none" strike="noStrike" kern="0" cap="none" spc="-20" baseline="0">
                <a:solidFill>
                  <a:srgbClr val="5FB7A9"/>
                </a:solidFill>
                <a:uFillTx/>
                <a:latin typeface="Proxima Nova"/>
                <a:cs typeface="Proxima Nova"/>
              </a:rPr>
              <a:t>2027</a:t>
            </a:r>
            <a:endParaRPr lang="fr-FR" sz="3250" b="0" i="0" u="none" strike="noStrike" kern="0" cap="none" spc="0" baseline="0">
              <a:solidFill>
                <a:srgbClr val="5FB7A9"/>
              </a:solidFill>
              <a:uFillTx/>
              <a:latin typeface="Proxima Nova"/>
              <a:cs typeface="Proxima Nova"/>
            </a:endParaRPr>
          </a:p>
        </p:txBody>
      </p:sp>
      <p:sp>
        <p:nvSpPr>
          <p:cNvPr id="14" name="object 34">
            <a:extLst>
              <a:ext uri="{FF2B5EF4-FFF2-40B4-BE49-F238E27FC236}">
                <a16:creationId xmlns:a16="http://schemas.microsoft.com/office/drawing/2014/main" id="{66EB0125-CD56-4988-ACCF-E85E5E8BE09D}"/>
              </a:ext>
            </a:extLst>
          </p:cNvPr>
          <p:cNvSpPr txBox="1"/>
          <p:nvPr/>
        </p:nvSpPr>
        <p:spPr>
          <a:xfrm>
            <a:off x="510838" y="10710120"/>
            <a:ext cx="2996936" cy="279559"/>
          </a:xfrm>
          <a:prstGeom prst="rect">
            <a:avLst/>
          </a:prstGeom>
          <a:noFill/>
          <a:ln cap="flat">
            <a:noFill/>
          </a:ln>
        </p:spPr>
        <p:txBody>
          <a:bodyPr vert="horz" wrap="square" lIns="0" tIns="33018" rIns="0" bIns="0" anchor="t" anchorCtr="0" compatLnSpc="1">
            <a:spAutoFit/>
          </a:bodyPr>
          <a:lstStyle/>
          <a:p>
            <a:pPr marL="12701" marR="0" lvl="0" indent="0" algn="l" defTabSz="914400" rtl="0" fontAlgn="auto" hangingPunct="1">
              <a:lnSpc>
                <a:spcPct val="100000"/>
              </a:lnSpc>
              <a:spcBef>
                <a:spcPts val="26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033163"/>
                </a:solidFill>
                <a:uFillTx/>
                <a:latin typeface="Proxima Nova"/>
                <a:cs typeface="Proxima Nova"/>
                <a:hlinkClick r:id="rId9"/>
              </a:rPr>
              <a:t>www.europe-</a:t>
            </a:r>
            <a:r>
              <a:rPr lang="fr-FR" sz="1600" b="1" i="0" u="none" strike="noStrike" kern="0" cap="none" spc="-10" baseline="0">
                <a:solidFill>
                  <a:srgbClr val="033163"/>
                </a:solidFill>
                <a:uFillTx/>
                <a:latin typeface="Proxima Nova"/>
                <a:cs typeface="Proxima Nova"/>
                <a:hlinkClick r:id="rId9"/>
              </a:rPr>
              <a:t>guadeloupe.fr</a:t>
            </a:r>
            <a:endParaRPr lang="fr-FR" sz="1600" b="0" i="0" u="none" strike="noStrike" kern="0" cap="none" spc="0" baseline="0">
              <a:solidFill>
                <a:srgbClr val="000000"/>
              </a:solidFill>
              <a:uFillTx/>
              <a:latin typeface="Proxima Nova"/>
              <a:cs typeface="Proxima Nova"/>
            </a:endParaRPr>
          </a:p>
        </p:txBody>
      </p:sp>
      <p:sp>
        <p:nvSpPr>
          <p:cNvPr id="15" name="object 35">
            <a:extLst>
              <a:ext uri="{FF2B5EF4-FFF2-40B4-BE49-F238E27FC236}">
                <a16:creationId xmlns:a16="http://schemas.microsoft.com/office/drawing/2014/main" id="{3A3286BB-1AF3-4999-AB7E-601760A2277B}"/>
              </a:ext>
            </a:extLst>
          </p:cNvPr>
          <p:cNvSpPr txBox="1"/>
          <p:nvPr/>
        </p:nvSpPr>
        <p:spPr>
          <a:xfrm>
            <a:off x="17389839" y="10710120"/>
            <a:ext cx="2346213" cy="279559"/>
          </a:xfrm>
          <a:prstGeom prst="rect">
            <a:avLst/>
          </a:prstGeom>
          <a:noFill/>
          <a:ln cap="flat">
            <a:noFill/>
          </a:ln>
        </p:spPr>
        <p:txBody>
          <a:bodyPr vert="horz" wrap="square" lIns="0" tIns="33018" rIns="0" bIns="0" anchor="t" anchorCtr="0" compatLnSpc="1">
            <a:spAutoFit/>
          </a:bodyPr>
          <a:lstStyle/>
          <a:p>
            <a:pPr marL="12701" marR="0" lvl="0" indent="0" algn="l" defTabSz="914400" rtl="0" fontAlgn="auto" hangingPunct="1">
              <a:lnSpc>
                <a:spcPct val="100000"/>
              </a:lnSpc>
              <a:spcBef>
                <a:spcPts val="260"/>
              </a:spcBef>
              <a:spcAft>
                <a:spcPts val="0"/>
              </a:spcAft>
              <a:buNone/>
              <a:tabLst/>
              <a:defRPr sz="1800" b="0" i="0" u="none" strike="noStrike" kern="0" cap="none" spc="0" baseline="0">
                <a:solidFill>
                  <a:srgbClr val="000000"/>
                </a:solidFill>
                <a:uFillTx/>
              </a:defRPr>
            </a:pPr>
            <a:r>
              <a:rPr lang="fr-FR" sz="1600" b="1" i="0" u="none" strike="noStrike" kern="0" cap="none" spc="-10" baseline="0">
                <a:solidFill>
                  <a:srgbClr val="033163"/>
                </a:solidFill>
                <a:uFillTx/>
                <a:latin typeface="Proxima Nova"/>
                <a:cs typeface="Proxima Nova"/>
              </a:rPr>
              <a:t>@europeenguadeloupe</a:t>
            </a:r>
            <a:endParaRPr lang="fr-FR" sz="1600" b="0" i="0" u="none" strike="noStrike" kern="0" cap="none" spc="0" baseline="0">
              <a:solidFill>
                <a:srgbClr val="000000"/>
              </a:solidFill>
              <a:uFillTx/>
              <a:latin typeface="Proxima Nova"/>
              <a:cs typeface="Proxima Nova"/>
            </a:endParaRPr>
          </a:p>
        </p:txBody>
      </p:sp>
      <p:sp>
        <p:nvSpPr>
          <p:cNvPr id="16" name="object 32">
            <a:extLst>
              <a:ext uri="{FF2B5EF4-FFF2-40B4-BE49-F238E27FC236}">
                <a16:creationId xmlns:a16="http://schemas.microsoft.com/office/drawing/2014/main" id="{6775DCBE-E342-42EE-B9F3-AAADC98B9947}"/>
              </a:ext>
            </a:extLst>
          </p:cNvPr>
          <p:cNvSpPr txBox="1"/>
          <p:nvPr/>
        </p:nvSpPr>
        <p:spPr>
          <a:xfrm>
            <a:off x="6426421" y="8608974"/>
            <a:ext cx="10461028" cy="499047"/>
          </a:xfrm>
          <a:prstGeom prst="rect">
            <a:avLst/>
          </a:prstGeom>
          <a:noFill/>
          <a:ln cap="flat">
            <a:noFill/>
          </a:ln>
        </p:spPr>
        <p:txBody>
          <a:bodyPr vert="horz" wrap="square" lIns="0" tIns="11430" rIns="0" bIns="0" anchor="t" anchorCtr="1" compatLnSpc="1">
            <a:spAutoFit/>
          </a:bodyPr>
          <a:lstStyle/>
          <a:p>
            <a:pPr marL="864235" marR="856615" algn="ctr">
              <a:lnSpc>
                <a:spcPct val="102299"/>
              </a:lnSpc>
              <a:defRPr sz="1800" b="0" i="0" u="none" strike="noStrike" kern="0" cap="none" spc="0" baseline="0">
                <a:solidFill>
                  <a:srgbClr val="000000"/>
                </a:solidFill>
                <a:uFillTx/>
              </a:defRPr>
            </a:pPr>
            <a:r>
              <a:rPr lang="fr-FR" sz="3250" b="1" kern="0">
                <a:solidFill>
                  <a:srgbClr val="FFFFFF"/>
                </a:solidFill>
                <a:latin typeface="Proxima Nova"/>
              </a:rPr>
              <a:t>2 juillet </a:t>
            </a:r>
            <a:r>
              <a:rPr lang="fr-FR" sz="3250" b="1" kern="0" dirty="0">
                <a:solidFill>
                  <a:srgbClr val="FFFFFF"/>
                </a:solidFill>
                <a:latin typeface="Proxima Nova"/>
              </a:rPr>
              <a:t>2026</a:t>
            </a:r>
            <a:endParaRPr lang="en-US" dirty="0"/>
          </a:p>
        </p:txBody>
      </p:sp>
      <p:sp>
        <p:nvSpPr>
          <p:cNvPr id="17" name="object 2">
            <a:extLst>
              <a:ext uri="{FF2B5EF4-FFF2-40B4-BE49-F238E27FC236}">
                <a16:creationId xmlns:a16="http://schemas.microsoft.com/office/drawing/2014/main" id="{9EBD9436-3562-4014-BA76-9A1F62D0A05F}"/>
              </a:ext>
            </a:extLst>
          </p:cNvPr>
          <p:cNvSpPr txBox="1"/>
          <p:nvPr/>
        </p:nvSpPr>
        <p:spPr>
          <a:xfrm>
            <a:off x="5617378" y="5488951"/>
            <a:ext cx="10612188" cy="3114318"/>
          </a:xfrm>
          <a:prstGeom prst="rect">
            <a:avLst/>
          </a:prstGeom>
          <a:noFill/>
          <a:ln cap="flat">
            <a:noFill/>
          </a:ln>
        </p:spPr>
        <p:txBody>
          <a:bodyPr vert="horz" wrap="square" lIns="0" tIns="74295" rIns="0" bIns="0" anchor="t" anchorCtr="1" compatLnSpc="1">
            <a:spAutoFit/>
          </a:bodyPr>
          <a:lstStyle/>
          <a:p>
            <a:pPr marL="12701" marR="5084" lvl="0" indent="-630" algn="ctr" defTabSz="914400" rtl="0" fontAlgn="auto" hangingPunct="1">
              <a:lnSpc>
                <a:spcPts val="7520"/>
              </a:lnSpc>
              <a:spcBef>
                <a:spcPts val="585"/>
              </a:spcBef>
              <a:spcAft>
                <a:spcPts val="0"/>
              </a:spcAft>
              <a:buNone/>
              <a:tabLst/>
              <a:defRPr sz="1800" b="0" i="0" u="none" strike="noStrike" kern="0" cap="none" spc="0" baseline="0">
                <a:solidFill>
                  <a:srgbClr val="000000"/>
                </a:solidFill>
                <a:uFillTx/>
              </a:defRPr>
            </a:pPr>
            <a:r>
              <a:rPr lang="fr-FR" sz="6500" b="1" i="0" u="none" strike="noStrike" kern="0" cap="none" spc="-10" baseline="0" dirty="0">
                <a:solidFill>
                  <a:srgbClr val="FFFFFF"/>
                </a:solidFill>
                <a:uFillTx/>
                <a:latin typeface="Proxima Nova Extrabold"/>
                <a:cs typeface="Proxima Nova Extrabold"/>
              </a:rPr>
              <a:t>FEDER-FSE+</a:t>
            </a:r>
          </a:p>
          <a:p>
            <a:pPr marL="12701" marR="5084" lvl="0" indent="-630" algn="ctr" defTabSz="914400" rtl="0" fontAlgn="auto" hangingPunct="1">
              <a:lnSpc>
                <a:spcPts val="7520"/>
              </a:lnSpc>
              <a:spcBef>
                <a:spcPts val="585"/>
              </a:spcBef>
              <a:spcAft>
                <a:spcPts val="0"/>
              </a:spcAft>
              <a:buNone/>
              <a:tabLst/>
              <a:defRPr sz="1800" b="0" i="0" u="none" strike="noStrike" kern="0" cap="none" spc="0" baseline="0">
                <a:solidFill>
                  <a:srgbClr val="000000"/>
                </a:solidFill>
                <a:uFillTx/>
              </a:defRPr>
            </a:pPr>
            <a:endParaRPr lang="fr-FR" sz="6500" b="1" i="0" u="none" strike="noStrike" kern="0" cap="none" spc="-10" baseline="0" dirty="0">
              <a:solidFill>
                <a:srgbClr val="FFFFFF"/>
              </a:solidFill>
              <a:uFillTx/>
              <a:latin typeface="Proxima Nova Extrabold"/>
              <a:cs typeface="Proxima Nova Extrabold"/>
            </a:endParaRPr>
          </a:p>
          <a:p>
            <a:pPr marL="12701" marR="5084" lvl="0" indent="-630" algn="ctr" defTabSz="914400" rtl="0" fontAlgn="auto" hangingPunct="1">
              <a:lnSpc>
                <a:spcPts val="7520"/>
              </a:lnSpc>
              <a:spcBef>
                <a:spcPts val="585"/>
              </a:spcBef>
              <a:spcAft>
                <a:spcPts val="0"/>
              </a:spcAft>
              <a:buNone/>
              <a:tabLst/>
              <a:defRPr sz="1800" b="0" i="0" u="none" strike="noStrike" kern="0" cap="none" spc="0" baseline="0">
                <a:solidFill>
                  <a:srgbClr val="000000"/>
                </a:solidFill>
                <a:uFillTx/>
              </a:defRPr>
            </a:pPr>
            <a:endParaRPr lang="fr-FR" sz="6500" b="1" i="0" u="none" strike="noStrike" kern="0" cap="none" spc="-10" baseline="0" dirty="0">
              <a:solidFill>
                <a:srgbClr val="FFFFFF"/>
              </a:solidFill>
              <a:uFillTx/>
              <a:latin typeface="Proxima Nova Extrabold"/>
              <a:cs typeface="Proxima Nova"/>
            </a:endParaRPr>
          </a:p>
        </p:txBody>
      </p:sp>
      <p:sp>
        <p:nvSpPr>
          <p:cNvPr id="18" name="object 33">
            <a:extLst>
              <a:ext uri="{FF2B5EF4-FFF2-40B4-BE49-F238E27FC236}">
                <a16:creationId xmlns:a16="http://schemas.microsoft.com/office/drawing/2014/main" id="{07DAD393-C9D3-4EFD-A8AF-A00CCA4356AD}"/>
              </a:ext>
            </a:extLst>
          </p:cNvPr>
          <p:cNvSpPr/>
          <p:nvPr/>
        </p:nvSpPr>
        <p:spPr>
          <a:xfrm>
            <a:off x="0" y="10375038"/>
            <a:ext cx="20104098" cy="115571"/>
          </a:xfrm>
          <a:custGeom>
            <a:avLst/>
            <a:gdLst>
              <a:gd name="f0" fmla="val w"/>
              <a:gd name="f1" fmla="val h"/>
              <a:gd name="f2" fmla="val 0"/>
              <a:gd name="f3" fmla="val 20104100"/>
              <a:gd name="f4" fmla="val 115570"/>
              <a:gd name="f5" fmla="val 115179"/>
              <a:gd name="f6" fmla="val 20104099"/>
              <a:gd name="f7" fmla="*/ f0 1 20104100"/>
              <a:gd name="f8" fmla="*/ f1 1 115570"/>
              <a:gd name="f9" fmla="+- f4 0 f2"/>
              <a:gd name="f10" fmla="+- f3 0 f2"/>
              <a:gd name="f11" fmla="*/ f10 1 20104100"/>
              <a:gd name="f12" fmla="*/ f9 1 11557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20104100" h="115570">
                <a:moveTo>
                  <a:pt x="f2" y="f5"/>
                </a:moveTo>
                <a:lnTo>
                  <a:pt x="f6" y="f5"/>
                </a:lnTo>
                <a:lnTo>
                  <a:pt x="f6" y="f2"/>
                </a:lnTo>
                <a:lnTo>
                  <a:pt x="f2" y="f2"/>
                </a:lnTo>
                <a:lnTo>
                  <a:pt x="f2" y="f5"/>
                </a:lnTo>
                <a:close/>
              </a:path>
            </a:pathLst>
          </a:custGeom>
          <a:solidFill>
            <a:srgbClr val="5FB7A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9" name="object 29">
            <a:extLst>
              <a:ext uri="{FF2B5EF4-FFF2-40B4-BE49-F238E27FC236}">
                <a16:creationId xmlns:a16="http://schemas.microsoft.com/office/drawing/2014/main" id="{77D6D8AA-57B1-4A7C-9766-198495AD5EFA}"/>
              </a:ext>
            </a:extLst>
          </p:cNvPr>
          <p:cNvSpPr/>
          <p:nvPr/>
        </p:nvSpPr>
        <p:spPr>
          <a:xfrm>
            <a:off x="5293050" y="1824081"/>
            <a:ext cx="12163010" cy="2948930"/>
          </a:xfrm>
          <a:custGeom>
            <a:avLst/>
            <a:gdLst>
              <a:gd name="f0" fmla="val w"/>
              <a:gd name="f1" fmla="val h"/>
              <a:gd name="f2" fmla="val 0"/>
              <a:gd name="f3" fmla="val 5401944"/>
              <a:gd name="f4" fmla="val 894079"/>
              <a:gd name="f5" fmla="val 4954613"/>
              <a:gd name="f6" fmla="val 446907"/>
              <a:gd name="f7" fmla="val 398212"/>
              <a:gd name="f8" fmla="val 2622"/>
              <a:gd name="f9" fmla="val 351035"/>
              <a:gd name="f10" fmla="val 10307"/>
              <a:gd name="f11" fmla="val 305650"/>
              <a:gd name="f12" fmla="val 22783"/>
              <a:gd name="f13" fmla="val 262329"/>
              <a:gd name="f14" fmla="val 39777"/>
              <a:gd name="f15" fmla="val 221345"/>
              <a:gd name="f16" fmla="val 61016"/>
              <a:gd name="f17" fmla="val 182970"/>
              <a:gd name="f18" fmla="val 86227"/>
              <a:gd name="f19" fmla="val 147477"/>
              <a:gd name="f20" fmla="val 115138"/>
              <a:gd name="f21" fmla="val 495603"/>
              <a:gd name="f22" fmla="val 542779"/>
              <a:gd name="f23" fmla="val 588165"/>
              <a:gd name="f24" fmla="val 631486"/>
              <a:gd name="f25" fmla="val 672470"/>
              <a:gd name="f26" fmla="val 710845"/>
              <a:gd name="f27" fmla="val 746338"/>
              <a:gd name="f28" fmla="val 778677"/>
              <a:gd name="f29" fmla="val 807588"/>
              <a:gd name="f30" fmla="val 832799"/>
              <a:gd name="f31" fmla="val 854038"/>
              <a:gd name="f32" fmla="val 871031"/>
              <a:gd name="f33" fmla="val 883507"/>
              <a:gd name="f34" fmla="val 891193"/>
              <a:gd name="f35" fmla="val 893815"/>
              <a:gd name="f36" fmla="val 5003308"/>
              <a:gd name="f37" fmla="val 5050485"/>
              <a:gd name="f38" fmla="val 5095869"/>
              <a:gd name="f39" fmla="val 5139189"/>
              <a:gd name="f40" fmla="val 5180173"/>
              <a:gd name="f41" fmla="val 5218547"/>
              <a:gd name="f42" fmla="val 5254039"/>
              <a:gd name="f43" fmla="val 5286376"/>
              <a:gd name="f44" fmla="val 5315287"/>
              <a:gd name="f45" fmla="val 5340497"/>
              <a:gd name="f46" fmla="val 5361735"/>
              <a:gd name="f47" fmla="val 5378728"/>
              <a:gd name="f48" fmla="val 5391203"/>
              <a:gd name="f49" fmla="val 5398888"/>
              <a:gd name="f50" fmla="val 5401510"/>
              <a:gd name="f51" fmla="*/ f0 1 5401944"/>
              <a:gd name="f52" fmla="*/ f1 1 894079"/>
              <a:gd name="f53" fmla="+- f4 0 f2"/>
              <a:gd name="f54" fmla="+- f3 0 f2"/>
              <a:gd name="f55" fmla="*/ f54 1 5401944"/>
              <a:gd name="f56" fmla="*/ f53 1 894079"/>
              <a:gd name="f57" fmla="*/ f2 1 f55"/>
              <a:gd name="f58" fmla="*/ f3 1 f55"/>
              <a:gd name="f59" fmla="*/ f2 1 f56"/>
              <a:gd name="f60" fmla="*/ f4 1 f56"/>
              <a:gd name="f61" fmla="*/ f57 f51 1"/>
              <a:gd name="f62" fmla="*/ f58 f51 1"/>
              <a:gd name="f63" fmla="*/ f60 f52 1"/>
              <a:gd name="f64" fmla="*/ f59 f52 1"/>
            </a:gdLst>
            <a:ahLst/>
            <a:cxnLst>
              <a:cxn ang="3cd4">
                <a:pos x="hc" y="t"/>
              </a:cxn>
              <a:cxn ang="0">
                <a:pos x="r" y="vc"/>
              </a:cxn>
              <a:cxn ang="cd4">
                <a:pos x="hc" y="b"/>
              </a:cxn>
              <a:cxn ang="cd2">
                <a:pos x="l" y="vc"/>
              </a:cxn>
            </a:cxnLst>
            <a:rect l="f61" t="f64" r="f62" b="f63"/>
            <a:pathLst>
              <a:path w="5401944" h="894079">
                <a:moveTo>
                  <a:pt x="f5" y="f2"/>
                </a:moveTo>
                <a:lnTo>
                  <a:pt x="f6" y="f2"/>
                </a:lnTo>
                <a:lnTo>
                  <a:pt x="f7" y="f8"/>
                </a:lnTo>
                <a:lnTo>
                  <a:pt x="f9" y="f10"/>
                </a:lnTo>
                <a:lnTo>
                  <a:pt x="f11" y="f12"/>
                </a:lnTo>
                <a:lnTo>
                  <a:pt x="f13" y="f14"/>
                </a:lnTo>
                <a:lnTo>
                  <a:pt x="f15" y="f16"/>
                </a:lnTo>
                <a:lnTo>
                  <a:pt x="f17" y="f18"/>
                </a:lnTo>
                <a:lnTo>
                  <a:pt x="f19" y="f20"/>
                </a:lnTo>
                <a:lnTo>
                  <a:pt x="f20" y="f19"/>
                </a:lnTo>
                <a:lnTo>
                  <a:pt x="f18" y="f17"/>
                </a:lnTo>
                <a:lnTo>
                  <a:pt x="f16" y="f15"/>
                </a:lnTo>
                <a:lnTo>
                  <a:pt x="f14" y="f13"/>
                </a:lnTo>
                <a:lnTo>
                  <a:pt x="f12" y="f11"/>
                </a:lnTo>
                <a:lnTo>
                  <a:pt x="f10" y="f9"/>
                </a:lnTo>
                <a:lnTo>
                  <a:pt x="f8" y="f7"/>
                </a:lnTo>
                <a:lnTo>
                  <a:pt x="f2" y="f6"/>
                </a:lnTo>
                <a:lnTo>
                  <a:pt x="f8" y="f21"/>
                </a:lnTo>
                <a:lnTo>
                  <a:pt x="f10" y="f22"/>
                </a:lnTo>
                <a:lnTo>
                  <a:pt x="f12" y="f23"/>
                </a:lnTo>
                <a:lnTo>
                  <a:pt x="f14" y="f24"/>
                </a:lnTo>
                <a:lnTo>
                  <a:pt x="f16" y="f25"/>
                </a:lnTo>
                <a:lnTo>
                  <a:pt x="f18" y="f26"/>
                </a:lnTo>
                <a:lnTo>
                  <a:pt x="f20" y="f27"/>
                </a:lnTo>
                <a:lnTo>
                  <a:pt x="f19" y="f28"/>
                </a:lnTo>
                <a:lnTo>
                  <a:pt x="f17" y="f29"/>
                </a:lnTo>
                <a:lnTo>
                  <a:pt x="f15" y="f30"/>
                </a:lnTo>
                <a:lnTo>
                  <a:pt x="f13" y="f31"/>
                </a:lnTo>
                <a:lnTo>
                  <a:pt x="f11" y="f32"/>
                </a:lnTo>
                <a:lnTo>
                  <a:pt x="f9" y="f33"/>
                </a:lnTo>
                <a:lnTo>
                  <a:pt x="f7" y="f34"/>
                </a:lnTo>
                <a:lnTo>
                  <a:pt x="f6" y="f35"/>
                </a:lnTo>
                <a:lnTo>
                  <a:pt x="f5" y="f35"/>
                </a:lnTo>
                <a:lnTo>
                  <a:pt x="f36" y="f34"/>
                </a:lnTo>
                <a:lnTo>
                  <a:pt x="f37" y="f33"/>
                </a:lnTo>
                <a:lnTo>
                  <a:pt x="f38" y="f32"/>
                </a:lnTo>
                <a:lnTo>
                  <a:pt x="f39" y="f31"/>
                </a:lnTo>
                <a:lnTo>
                  <a:pt x="f40" y="f30"/>
                </a:lnTo>
                <a:lnTo>
                  <a:pt x="f41" y="f29"/>
                </a:lnTo>
                <a:lnTo>
                  <a:pt x="f42" y="f28"/>
                </a:lnTo>
                <a:lnTo>
                  <a:pt x="f43" y="f27"/>
                </a:lnTo>
                <a:lnTo>
                  <a:pt x="f44" y="f26"/>
                </a:lnTo>
                <a:lnTo>
                  <a:pt x="f45" y="f25"/>
                </a:lnTo>
                <a:lnTo>
                  <a:pt x="f46" y="f24"/>
                </a:lnTo>
                <a:lnTo>
                  <a:pt x="f47" y="f23"/>
                </a:lnTo>
                <a:lnTo>
                  <a:pt x="f48" y="f22"/>
                </a:lnTo>
                <a:lnTo>
                  <a:pt x="f49" y="f21"/>
                </a:lnTo>
                <a:lnTo>
                  <a:pt x="f50" y="f6"/>
                </a:lnTo>
                <a:lnTo>
                  <a:pt x="f49" y="f7"/>
                </a:lnTo>
                <a:lnTo>
                  <a:pt x="f48" y="f9"/>
                </a:lnTo>
                <a:lnTo>
                  <a:pt x="f47" y="f11"/>
                </a:lnTo>
                <a:lnTo>
                  <a:pt x="f46" y="f13"/>
                </a:lnTo>
                <a:lnTo>
                  <a:pt x="f45" y="f15"/>
                </a:lnTo>
                <a:lnTo>
                  <a:pt x="f44" y="f17"/>
                </a:lnTo>
                <a:lnTo>
                  <a:pt x="f43" y="f19"/>
                </a:lnTo>
                <a:lnTo>
                  <a:pt x="f42" y="f20"/>
                </a:lnTo>
                <a:lnTo>
                  <a:pt x="f41" y="f18"/>
                </a:lnTo>
                <a:lnTo>
                  <a:pt x="f40" y="f16"/>
                </a:lnTo>
                <a:lnTo>
                  <a:pt x="f39" y="f14"/>
                </a:lnTo>
                <a:lnTo>
                  <a:pt x="f38" y="f12"/>
                </a:lnTo>
                <a:lnTo>
                  <a:pt x="f37" y="f10"/>
                </a:lnTo>
                <a:lnTo>
                  <a:pt x="f36" y="f8"/>
                </a:lnTo>
                <a:lnTo>
                  <a:pt x="f5" y="f2"/>
                </a:lnTo>
                <a:close/>
              </a:path>
            </a:pathLst>
          </a:custGeom>
          <a:solidFill>
            <a:srgbClr val="FFCC00"/>
          </a:solidFill>
          <a:ln cap="flat">
            <a:noFill/>
            <a:prstDash val="solid"/>
          </a:ln>
        </p:spPr>
        <p:txBody>
          <a:bodyPr vert="horz" wrap="square" lIns="0" tIns="0" rIns="0" bIns="0" anchor="ctr" anchorCtr="1" compatLnSpc="1">
            <a:normAutofit lnSpcReduction="10000"/>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500" b="1" i="0" u="none" strike="noStrike" kern="0" cap="none" spc="0" baseline="0" dirty="0">
                <a:solidFill>
                  <a:srgbClr val="FFFFFF"/>
                </a:solidFill>
                <a:uFillTx/>
                <a:latin typeface="Proxima Nova Extrabold"/>
              </a:rPr>
              <a:t> </a:t>
            </a:r>
            <a:r>
              <a:rPr lang="fr-FR" sz="6500" b="1" kern="0" dirty="0">
                <a:solidFill>
                  <a:srgbClr val="FFFFFF"/>
                </a:solidFill>
                <a:latin typeface="Proxima Nova Extrabold"/>
              </a:rPr>
              <a:t>Webinaire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500" b="1" kern="0" dirty="0">
                <a:solidFill>
                  <a:srgbClr val="FFFFFF"/>
                </a:solidFill>
                <a:latin typeface="Proxima Nova Extrabold"/>
              </a:rPr>
              <a:t>Demande de paiement</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500" b="1" kern="0" dirty="0">
                <a:solidFill>
                  <a:srgbClr val="FFFFFF"/>
                </a:solidFill>
                <a:latin typeface="Proxima Nova Extrabold"/>
              </a:rPr>
              <a:t> FEDER</a:t>
            </a:r>
            <a:endParaRPr lang="fr-FR" sz="1800" b="0" i="0" u="none" strike="noStrike" kern="0" cap="none" spc="0" baseline="0" dirty="0">
              <a:solidFill>
                <a:srgbClr val="FFFFFF"/>
              </a:solidFill>
              <a:uFillTx/>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E904D-490E-43E6-2EE5-8B9EA4868226}"/>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D4543DF-906A-AA2A-BE0F-67F2DA7B12BA}"/>
              </a:ext>
            </a:extLst>
          </p:cNvPr>
          <p:cNvSpPr>
            <a:spLocks noGrp="1"/>
          </p:cNvSpPr>
          <p:nvPr>
            <p:ph idx="1"/>
          </p:nvPr>
        </p:nvSpPr>
        <p:spPr>
          <a:xfrm>
            <a:off x="3266441" y="1782794"/>
            <a:ext cx="13684922" cy="9452968"/>
          </a:xfrm>
        </p:spPr>
        <p:txBody>
          <a:bodyPr vert="horz" lIns="150791" tIns="75396" rIns="150791" bIns="75396" rtlCol="0" anchor="t">
            <a:normAutofit/>
          </a:bodyPr>
          <a:lstStyle/>
          <a:p>
            <a:pPr marL="180115"/>
            <a:endParaRPr lang="fr-FR" sz="4617" b="1" u="sng">
              <a:cs typeface="Calibri" panose="020F0502020204030204"/>
            </a:endParaRPr>
          </a:p>
          <a:p>
            <a:pPr lvl="1"/>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p:txBody>
      </p:sp>
      <p:pic>
        <p:nvPicPr>
          <p:cNvPr id="4" name="Image 3">
            <a:extLst>
              <a:ext uri="{FF2B5EF4-FFF2-40B4-BE49-F238E27FC236}">
                <a16:creationId xmlns:a16="http://schemas.microsoft.com/office/drawing/2014/main" id="{119E3A1B-DF94-45B7-8B51-E301B9116A03}"/>
              </a:ext>
            </a:extLst>
          </p:cNvPr>
          <p:cNvPicPr>
            <a:picLocks noChangeAspect="1"/>
          </p:cNvPicPr>
          <p:nvPr/>
        </p:nvPicPr>
        <p:blipFill>
          <a:blip r:embed="rId2"/>
          <a:stretch>
            <a:fillRect/>
          </a:stretch>
        </p:blipFill>
        <p:spPr>
          <a:xfrm>
            <a:off x="3502456" y="725714"/>
            <a:ext cx="13684922" cy="10298721"/>
          </a:xfrm>
          <a:prstGeom prst="rect">
            <a:avLst/>
          </a:prstGeom>
        </p:spPr>
      </p:pic>
    </p:spTree>
    <p:extLst>
      <p:ext uri="{BB962C8B-B14F-4D97-AF65-F5344CB8AC3E}">
        <p14:creationId xmlns:p14="http://schemas.microsoft.com/office/powerpoint/2010/main" val="2916425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400" b="1" dirty="0">
                <a:solidFill>
                  <a:schemeClr val="accent1">
                    <a:lumMod val="75000"/>
                  </a:schemeClr>
                </a:solidFill>
              </a:rPr>
              <a:t>Pièces attestant de la </a:t>
            </a:r>
            <a:r>
              <a:rPr lang="fr-FR" sz="4400" b="1" u="sng" dirty="0">
                <a:solidFill>
                  <a:schemeClr val="accent1">
                    <a:lumMod val="75000"/>
                  </a:schemeClr>
                </a:solidFill>
              </a:rPr>
              <a:t>réalité et des résultats de l’opération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4" y="2629875"/>
            <a:ext cx="13549117" cy="8600433"/>
          </a:xfrm>
        </p:spPr>
        <p:txBody>
          <a:bodyPr vert="horz" lIns="150791" tIns="75396" rIns="150791" bIns="75396" rtlCol="0" anchor="t">
            <a:normAutofit/>
          </a:bodyPr>
          <a:lstStyle/>
          <a:p>
            <a:pPr marL="180115"/>
            <a:endParaRPr lang="fr-FR" b="1" u="sng" dirty="0">
              <a:cs typeface="Calibri" panose="020F0502020204030204"/>
            </a:endParaRPr>
          </a:p>
          <a:p>
            <a:pPr lvl="1"/>
            <a:r>
              <a:rPr lang="fr-FR" sz="4617" dirty="0"/>
              <a:t>Les livrables conventionnés et les pièces attestant des réalisations physiques ;</a:t>
            </a:r>
          </a:p>
          <a:p>
            <a:pPr marL="565476" lvl="1" indent="0">
              <a:buNone/>
            </a:pPr>
            <a:endParaRPr lang="fr-FR" sz="4617" dirty="0"/>
          </a:p>
          <a:p>
            <a:pPr lvl="1"/>
            <a:r>
              <a:rPr lang="fr-FR" sz="4617" dirty="0"/>
              <a:t>Les comptes rendus de réunion, rapports, études, photos des investissements cofinancés ;</a:t>
            </a:r>
          </a:p>
          <a:p>
            <a:pPr marL="565476" lvl="1" indent="0">
              <a:buNone/>
            </a:pPr>
            <a:endParaRPr lang="fr-FR" sz="4617" dirty="0"/>
          </a:p>
          <a:p>
            <a:pPr lvl="1"/>
            <a:r>
              <a:rPr lang="fr-FR" sz="4617" dirty="0"/>
              <a:t>La liste des participants et des émargements le cas échéant.</a:t>
            </a:r>
            <a:endParaRPr lang="fr-FR" sz="4617" dirty="0">
              <a:cs typeface="Calibri"/>
            </a:endParaRPr>
          </a:p>
          <a:p>
            <a:pPr lvl="1"/>
            <a:endParaRPr lang="fr-FR" dirty="0"/>
          </a:p>
        </p:txBody>
      </p:sp>
    </p:spTree>
    <p:extLst>
      <p:ext uri="{BB962C8B-B14F-4D97-AF65-F5344CB8AC3E}">
        <p14:creationId xmlns:p14="http://schemas.microsoft.com/office/powerpoint/2010/main" val="4231558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400" b="1" dirty="0">
                <a:solidFill>
                  <a:schemeClr val="accent1">
                    <a:lumMod val="75000"/>
                  </a:schemeClr>
                </a:solidFill>
              </a:rPr>
              <a:t>Pièces comptables ou autres justificatifs permettant de </a:t>
            </a:r>
            <a:r>
              <a:rPr lang="fr-FR" sz="4400" b="1" u="sng" dirty="0">
                <a:solidFill>
                  <a:schemeClr val="accent1">
                    <a:lumMod val="75000"/>
                  </a:schemeClr>
                </a:solidFill>
              </a:rPr>
              <a:t>justifier des dépenses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106058" y="2256019"/>
            <a:ext cx="13962742" cy="8600433"/>
          </a:xfrm>
        </p:spPr>
        <p:txBody>
          <a:bodyPr vert="horz" lIns="150791" tIns="75396" rIns="150791" bIns="75396" rtlCol="0" anchor="t">
            <a:normAutofit fontScale="85000" lnSpcReduction="20000"/>
          </a:bodyPr>
          <a:lstStyle/>
          <a:p>
            <a:pPr marL="180115"/>
            <a:endParaRPr lang="fr-FR" sz="4617" b="1" u="sng" dirty="0">
              <a:cs typeface="Calibri" panose="020F0502020204030204"/>
            </a:endParaRPr>
          </a:p>
          <a:p>
            <a:pPr lvl="1"/>
            <a:r>
              <a:rPr lang="fr-FR" sz="4617" dirty="0"/>
              <a:t>Les factures classées par ordre, etc.;</a:t>
            </a:r>
            <a:endParaRPr lang="fr-FR" sz="4617" dirty="0">
              <a:ea typeface="Calibri"/>
              <a:cs typeface="Calibri"/>
            </a:endParaRPr>
          </a:p>
          <a:p>
            <a:pPr lvl="1"/>
            <a:endParaRPr lang="fr-FR" sz="4617" dirty="0">
              <a:cs typeface="Calibri"/>
            </a:endParaRPr>
          </a:p>
          <a:p>
            <a:pPr lvl="1"/>
            <a:r>
              <a:rPr lang="fr-FR" sz="4617" dirty="0">
                <a:cs typeface="Calibri"/>
              </a:rPr>
              <a:t>Les devis correspondants intégrant la mention « bon pour accord » ;</a:t>
            </a:r>
            <a:endParaRPr lang="fr-FR" sz="4617" dirty="0">
              <a:ea typeface="Calibri"/>
              <a:cs typeface="Calibri"/>
            </a:endParaRPr>
          </a:p>
          <a:p>
            <a:pPr marL="565476" lvl="1" indent="0">
              <a:buNone/>
            </a:pPr>
            <a:endParaRPr lang="fr-FR" sz="4617" dirty="0"/>
          </a:p>
          <a:p>
            <a:pPr lvl="1"/>
            <a:r>
              <a:rPr lang="fr-FR" sz="4617" dirty="0"/>
              <a:t>Toutes pièces justifiant le rattachement </a:t>
            </a:r>
            <a:r>
              <a:rPr lang="fr-FR" sz="4617" u="sng" dirty="0"/>
              <a:t>direct</a:t>
            </a:r>
            <a:r>
              <a:rPr lang="fr-FR" sz="4617" dirty="0"/>
              <a:t> de chaque dépense à l’opération ;</a:t>
            </a:r>
            <a:endParaRPr lang="fr-FR" sz="4617" dirty="0">
              <a:cs typeface="Calibri"/>
            </a:endParaRPr>
          </a:p>
          <a:p>
            <a:pPr marL="565476" lvl="1" indent="0">
              <a:buNone/>
            </a:pPr>
            <a:endParaRPr lang="fr-FR" sz="4617" dirty="0"/>
          </a:p>
          <a:p>
            <a:pPr lvl="1"/>
            <a:r>
              <a:rPr lang="fr-FR" sz="4617" dirty="0"/>
              <a:t>Pour les dépenses de personnels au prorata le cas échéant :</a:t>
            </a:r>
            <a:endParaRPr lang="fr-FR" sz="4617" dirty="0">
              <a:cs typeface="Calibri"/>
            </a:endParaRPr>
          </a:p>
          <a:p>
            <a:pPr lvl="2"/>
            <a:r>
              <a:rPr lang="fr-FR" sz="3958" i="1" dirty="0"/>
              <a:t>Bulletins de salaires, journal de paie, ou DADS ;</a:t>
            </a:r>
            <a:endParaRPr lang="fr-FR" sz="3958" i="1" dirty="0">
              <a:cs typeface="Calibri"/>
            </a:endParaRPr>
          </a:p>
          <a:p>
            <a:pPr lvl="2"/>
            <a:r>
              <a:rPr lang="fr-FR" sz="3958" i="1" dirty="0"/>
              <a:t>Justificatifs des primes et gratifications (conventions collectives, etc.,) ;</a:t>
            </a:r>
            <a:endParaRPr lang="fr-FR" sz="3958" i="1" dirty="0">
              <a:cs typeface="Calibri"/>
            </a:endParaRPr>
          </a:p>
          <a:p>
            <a:pPr lvl="2"/>
            <a:r>
              <a:rPr lang="fr-FR" sz="3958" i="1" dirty="0"/>
              <a:t>Justificatifs des indemnités journalières prévues en cas d’arrêt de travail.</a:t>
            </a:r>
            <a:endParaRPr lang="fr-FR" sz="3958" i="1" dirty="0">
              <a:ea typeface="Calibri"/>
              <a:cs typeface="Calibri"/>
            </a:endParaRPr>
          </a:p>
          <a:p>
            <a:pPr marL="1130953" lvl="2" indent="0">
              <a:buNone/>
            </a:pPr>
            <a:endParaRPr lang="fr-FR" sz="3958" i="1" dirty="0">
              <a:cs typeface="Calibri"/>
            </a:endParaRPr>
          </a:p>
          <a:p>
            <a:pPr marL="1130953" lvl="2" indent="0">
              <a:buNone/>
            </a:pPr>
            <a:r>
              <a:rPr lang="fr-FR" sz="4288" dirty="0">
                <a:cs typeface="Calibri"/>
              </a:rPr>
              <a:t>ATTENTION : Il est rappelé que même si des Options de Couts Simplifiés sont appliqués sur l’opération, les justificatifs doivent être conservés en cas de contrôles et/ou audit</a:t>
            </a:r>
            <a:endParaRPr lang="fr-FR" sz="4617" dirty="0">
              <a:cs typeface="Calibri"/>
            </a:endParaRPr>
          </a:p>
          <a:p>
            <a:pPr marL="565476" lvl="1" indent="0">
              <a:buNone/>
            </a:pPr>
            <a:endParaRPr lang="fr-FR" sz="4617" dirty="0"/>
          </a:p>
        </p:txBody>
      </p:sp>
    </p:spTree>
    <p:extLst>
      <p:ext uri="{BB962C8B-B14F-4D97-AF65-F5344CB8AC3E}">
        <p14:creationId xmlns:p14="http://schemas.microsoft.com/office/powerpoint/2010/main" val="4179161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400" b="1" dirty="0">
                <a:solidFill>
                  <a:schemeClr val="accent1">
                    <a:lumMod val="75000"/>
                  </a:schemeClr>
                </a:solidFill>
              </a:rPr>
              <a:t>Pièces permettant de justifier </a:t>
            </a:r>
            <a:r>
              <a:rPr lang="fr-FR" sz="4400" b="1" u="sng" dirty="0">
                <a:solidFill>
                  <a:schemeClr val="accent1">
                    <a:lumMod val="75000"/>
                  </a:schemeClr>
                </a:solidFill>
              </a:rPr>
              <a:t>l’acquittement</a:t>
            </a:r>
            <a:r>
              <a:rPr lang="fr-FR" sz="4400" b="1" dirty="0">
                <a:solidFill>
                  <a:schemeClr val="accent1">
                    <a:lumMod val="75000"/>
                  </a:schemeClr>
                </a:solidFill>
              </a:rPr>
              <a:t> des dépenses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73095" y="2027330"/>
            <a:ext cx="13926334" cy="9249328"/>
          </a:xfrm>
        </p:spPr>
        <p:txBody>
          <a:bodyPr vert="horz" lIns="150791" tIns="75396" rIns="150791" bIns="75396" rtlCol="0" anchor="t">
            <a:normAutofit/>
          </a:bodyPr>
          <a:lstStyle/>
          <a:p>
            <a:pPr marL="180115"/>
            <a:endParaRPr lang="fr-FR" b="1" u="sng" dirty="0">
              <a:cs typeface="Calibri" panose="020F0502020204030204"/>
            </a:endParaRPr>
          </a:p>
          <a:p>
            <a:pPr lvl="1" algn="just"/>
            <a:r>
              <a:rPr lang="fr-FR" sz="4617" dirty="0"/>
              <a:t>L’état récapitulatif des dépenses attesté par tout organisme compétent habilité : </a:t>
            </a:r>
            <a:endParaRPr lang="fr-FR" sz="4617" dirty="0">
              <a:ea typeface="Calibri"/>
              <a:cs typeface="Calibri"/>
            </a:endParaRPr>
          </a:p>
          <a:p>
            <a:pPr marL="565476" lvl="1" indent="0" algn="just">
              <a:buNone/>
            </a:pPr>
            <a:endParaRPr lang="fr-FR" sz="4617" dirty="0"/>
          </a:p>
          <a:p>
            <a:pPr lvl="2" algn="just"/>
            <a:r>
              <a:rPr lang="fr-FR" sz="4123" dirty="0"/>
              <a:t>Soit Commissaire aux comptes (CAC), expert comptable, comptable public … et contresigné du représentant légal ;</a:t>
            </a:r>
            <a:endParaRPr lang="fr-FR" sz="4123" dirty="0">
              <a:ea typeface="Calibri"/>
              <a:cs typeface="Calibri"/>
            </a:endParaRPr>
          </a:p>
          <a:p>
            <a:pPr lvl="2" algn="just"/>
            <a:r>
              <a:rPr lang="fr-FR" sz="4123" dirty="0"/>
              <a:t>Idem pour les dépenses du mandataire </a:t>
            </a:r>
            <a:endParaRPr lang="fr-FR" sz="4123" dirty="0">
              <a:ea typeface="Calibri"/>
              <a:cs typeface="Calibri"/>
            </a:endParaRPr>
          </a:p>
          <a:p>
            <a:pPr lvl="2" algn="just"/>
            <a:r>
              <a:rPr lang="fr-FR" sz="4123" dirty="0"/>
              <a:t>Soit copies des relevés bancaires ; </a:t>
            </a:r>
          </a:p>
          <a:p>
            <a:pPr lvl="2" algn="just"/>
            <a:r>
              <a:rPr lang="fr-FR" sz="4123" dirty="0"/>
              <a:t>Les dépenses concernées doivent être mises en évidence.</a:t>
            </a:r>
            <a:endParaRPr lang="fr-FR" dirty="0"/>
          </a:p>
          <a:p>
            <a:pPr marL="1130953" lvl="2" indent="0" algn="just">
              <a:buNone/>
            </a:pPr>
            <a:endParaRPr lang="fr-FR" sz="4123" dirty="0">
              <a:solidFill>
                <a:srgbClr val="00B050"/>
              </a:solidFill>
              <a:highlight>
                <a:srgbClr val="FFFF00"/>
              </a:highlight>
              <a:ea typeface="Calibri"/>
              <a:cs typeface="Calibri"/>
            </a:endParaRPr>
          </a:p>
          <a:p>
            <a:pPr lvl="1" algn="just"/>
            <a:r>
              <a:rPr lang="fr-FR" sz="4617" dirty="0"/>
              <a:t>Fiches de paie (pour les dépenses de personnel).</a:t>
            </a:r>
            <a:endParaRPr lang="fr-FR" sz="4617" dirty="0">
              <a:cs typeface="Calibri"/>
            </a:endParaRPr>
          </a:p>
          <a:p>
            <a:pPr lvl="1"/>
            <a:endParaRPr lang="fr-FR" dirty="0"/>
          </a:p>
        </p:txBody>
      </p:sp>
    </p:spTree>
    <p:extLst>
      <p:ext uri="{BB962C8B-B14F-4D97-AF65-F5344CB8AC3E}">
        <p14:creationId xmlns:p14="http://schemas.microsoft.com/office/powerpoint/2010/main" val="2129582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830997"/>
          </a:xfrm>
          <a:ln>
            <a:solidFill>
              <a:schemeClr val="accent1">
                <a:lumMod val="75000"/>
              </a:schemeClr>
            </a:solidFill>
          </a:ln>
        </p:spPr>
        <p:txBody>
          <a:bodyPr/>
          <a:lstStyle/>
          <a:p>
            <a:pPr algn="ctr"/>
            <a:r>
              <a:rPr lang="fr-FR" sz="5400" b="1" dirty="0">
                <a:solidFill>
                  <a:schemeClr val="accent1">
                    <a:lumMod val="75000"/>
                  </a:schemeClr>
                </a:solidFill>
              </a:rPr>
              <a:t>Pièces relatives aux </a:t>
            </a:r>
            <a:r>
              <a:rPr lang="fr-FR" sz="5400" b="1" u="sng" dirty="0">
                <a:solidFill>
                  <a:schemeClr val="accent1">
                    <a:lumMod val="75000"/>
                  </a:schemeClr>
                </a:solidFill>
              </a:rPr>
              <a:t>cofinancements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4" y="2629875"/>
            <a:ext cx="13549117" cy="8600433"/>
          </a:xfrm>
        </p:spPr>
        <p:txBody>
          <a:bodyPr vert="horz" lIns="150791" tIns="75396" rIns="150791" bIns="75396" rtlCol="0" anchor="t">
            <a:normAutofit/>
          </a:bodyPr>
          <a:lstStyle/>
          <a:p>
            <a:pPr marL="180115"/>
            <a:endParaRPr lang="fr-FR" b="1" u="sng" dirty="0">
              <a:cs typeface="Calibri" panose="020F0502020204030204"/>
            </a:endParaRPr>
          </a:p>
          <a:p>
            <a:pPr lvl="1"/>
            <a:r>
              <a:rPr lang="fr-FR" sz="4617" dirty="0"/>
              <a:t>Les</a:t>
            </a:r>
            <a:r>
              <a:rPr lang="fr-FR" sz="4617" b="1" dirty="0"/>
              <a:t> conventions des </a:t>
            </a:r>
            <a:r>
              <a:rPr lang="fr-FR" sz="4617" b="1" dirty="0" err="1"/>
              <a:t>cofinanceurs</a:t>
            </a:r>
            <a:r>
              <a:rPr lang="fr-FR" sz="4617" b="1" dirty="0"/>
              <a:t> </a:t>
            </a:r>
            <a:r>
              <a:rPr lang="fr-FR" sz="4617" dirty="0"/>
              <a:t>;</a:t>
            </a:r>
            <a:endParaRPr lang="fr-FR" sz="4617" dirty="0">
              <a:ea typeface="Calibri"/>
              <a:cs typeface="Calibri"/>
            </a:endParaRPr>
          </a:p>
          <a:p>
            <a:pPr marL="565476" lvl="1" indent="0">
              <a:buNone/>
            </a:pPr>
            <a:endParaRPr lang="fr-FR" sz="4617" dirty="0"/>
          </a:p>
          <a:p>
            <a:pPr lvl="1"/>
            <a:r>
              <a:rPr lang="fr-FR" sz="4617" dirty="0"/>
              <a:t>L’</a:t>
            </a:r>
            <a:r>
              <a:rPr lang="fr-FR" sz="4617" b="1" dirty="0"/>
              <a:t>état récapitulatif des ressources perçues attesté par tout organisme compétent habilité</a:t>
            </a:r>
            <a:r>
              <a:rPr lang="fr-FR" sz="4617" dirty="0"/>
              <a:t> : CAC, expert comptable, comptable public ou relevés bancaires faisant apparaitre les ressources perçues.</a:t>
            </a:r>
            <a:endParaRPr lang="fr-FR" sz="4617" dirty="0">
              <a:cs typeface="Calibri"/>
            </a:endParaRPr>
          </a:p>
          <a:p>
            <a:pPr marL="565476" lvl="1" indent="0">
              <a:buNone/>
            </a:pPr>
            <a:endParaRPr lang="fr-FR" sz="4617" dirty="0"/>
          </a:p>
          <a:p>
            <a:pPr marL="565476" lvl="1" indent="0" algn="ctr">
              <a:buNone/>
            </a:pPr>
            <a:r>
              <a:rPr lang="fr-FR" sz="4800" b="1" dirty="0"/>
              <a:t>Le cachet, la signature et l'identité du signataire         doivent être lisibles.</a:t>
            </a:r>
          </a:p>
          <a:p>
            <a:pPr lvl="1"/>
            <a:endParaRPr lang="fr-FR" dirty="0">
              <a:ea typeface="Calibri" panose="020F0502020204030204"/>
              <a:cs typeface="Calibri" panose="020F0502020204030204"/>
            </a:endParaRPr>
          </a:p>
        </p:txBody>
      </p:sp>
    </p:spTree>
    <p:extLst>
      <p:ext uri="{BB962C8B-B14F-4D97-AF65-F5344CB8AC3E}">
        <p14:creationId xmlns:p14="http://schemas.microsoft.com/office/powerpoint/2010/main" val="1867928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830997"/>
          </a:xfrm>
          <a:ln>
            <a:solidFill>
              <a:schemeClr val="accent1">
                <a:lumMod val="75000"/>
              </a:schemeClr>
            </a:solidFill>
          </a:ln>
        </p:spPr>
        <p:txBody>
          <a:bodyPr/>
          <a:lstStyle/>
          <a:p>
            <a:pPr algn="ctr"/>
            <a:r>
              <a:rPr lang="fr-FR" sz="5400" b="1" dirty="0">
                <a:solidFill>
                  <a:schemeClr val="accent1">
                    <a:lumMod val="75000"/>
                  </a:schemeClr>
                </a:solidFill>
              </a:rPr>
              <a:t>Pièces attestant du temps de travail</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4" y="2629875"/>
            <a:ext cx="13549117" cy="8600433"/>
          </a:xfrm>
        </p:spPr>
        <p:txBody>
          <a:bodyPr vert="horz" lIns="150791" tIns="75396" rIns="150791" bIns="75396" rtlCol="0" anchor="t">
            <a:normAutofit/>
          </a:bodyPr>
          <a:lstStyle/>
          <a:p>
            <a:pPr marL="180115"/>
            <a:endParaRPr lang="fr-FR" b="1" u="sng" dirty="0">
              <a:cs typeface="Calibri" panose="020F0502020204030204"/>
            </a:endParaRPr>
          </a:p>
          <a:p>
            <a:pPr lvl="1"/>
            <a:r>
              <a:rPr lang="fr-FR" sz="4617" dirty="0"/>
              <a:t>Soit le contrat de travail, les fiches de poste ou les lettres de missions pour le personnel affecté à 100% à l’opération ou affecté partiellement avec un taux d’affectation fixe) ;</a:t>
            </a:r>
          </a:p>
          <a:p>
            <a:pPr marL="565476" lvl="1" indent="0">
              <a:buNone/>
            </a:pPr>
            <a:endParaRPr lang="fr-FR" sz="4617" dirty="0"/>
          </a:p>
          <a:p>
            <a:pPr lvl="1"/>
            <a:r>
              <a:rPr lang="fr-FR" sz="4617" dirty="0"/>
              <a:t>Soit les fiches de temps passé sur l’opération (datées et signées par le salarié et son N+1) pour le personnel affecté partiellement avec un taux d’affectation variable.</a:t>
            </a:r>
            <a:endParaRPr lang="fr-FR" sz="4617" dirty="0">
              <a:cs typeface="Calibri"/>
            </a:endParaRPr>
          </a:p>
          <a:p>
            <a:pPr lvl="1"/>
            <a:endParaRPr lang="fr-FR" dirty="0"/>
          </a:p>
        </p:txBody>
      </p:sp>
    </p:spTree>
    <p:extLst>
      <p:ext uri="{BB962C8B-B14F-4D97-AF65-F5344CB8AC3E}">
        <p14:creationId xmlns:p14="http://schemas.microsoft.com/office/powerpoint/2010/main" val="3425817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Pièces de mise en concurrence</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2689766" y="1736039"/>
            <a:ext cx="14724569" cy="8600433"/>
          </a:xfrm>
        </p:spPr>
        <p:txBody>
          <a:bodyPr vert="horz" lIns="150791" tIns="75396" rIns="150791" bIns="75396" rtlCol="0" anchor="t">
            <a:normAutofit fontScale="77500" lnSpcReduction="20000"/>
          </a:bodyPr>
          <a:lstStyle/>
          <a:p>
            <a:pPr marL="648203" lvl="1" indent="0">
              <a:buNone/>
            </a:pPr>
            <a:endParaRPr lang="fr-FR" dirty="0">
              <a:cs typeface="Calibri" panose="020F0502020204030204"/>
            </a:endParaRPr>
          </a:p>
          <a:p>
            <a:pPr lvl="1"/>
            <a:r>
              <a:rPr lang="fr-FR" sz="5442" dirty="0"/>
              <a:t>Pièces et éléments relatifs au lancement de la procédure ;</a:t>
            </a:r>
            <a:endParaRPr lang="fr-FR" sz="5442" dirty="0">
              <a:cs typeface="Calibri"/>
            </a:endParaRPr>
          </a:p>
          <a:p>
            <a:pPr marL="565476" lvl="1" indent="0">
              <a:buNone/>
            </a:pPr>
            <a:endParaRPr lang="fr-FR" sz="5442" dirty="0"/>
          </a:p>
          <a:p>
            <a:pPr lvl="1"/>
            <a:r>
              <a:rPr lang="fr-FR" sz="5442" dirty="0"/>
              <a:t>Pièces relatives au dossier de consultation des entreprises ;</a:t>
            </a:r>
            <a:endParaRPr lang="fr-FR" sz="5442" dirty="0">
              <a:cs typeface="Calibri"/>
            </a:endParaRPr>
          </a:p>
          <a:p>
            <a:pPr marL="565476" lvl="1" indent="0">
              <a:buNone/>
            </a:pPr>
            <a:endParaRPr lang="fr-FR" sz="5442" dirty="0"/>
          </a:p>
          <a:p>
            <a:pPr lvl="1"/>
            <a:r>
              <a:rPr lang="fr-FR" sz="5442" dirty="0"/>
              <a:t>Pièces relatives à la réception et l’analyse des candidatures et des offres ;</a:t>
            </a:r>
            <a:endParaRPr lang="fr-FR" sz="5442" dirty="0">
              <a:cs typeface="Calibri"/>
            </a:endParaRPr>
          </a:p>
          <a:p>
            <a:pPr marL="565476" lvl="1" indent="0">
              <a:buNone/>
            </a:pPr>
            <a:endParaRPr lang="fr-FR" sz="5442" dirty="0"/>
          </a:p>
          <a:p>
            <a:pPr lvl="1"/>
            <a:r>
              <a:rPr lang="fr-FR" sz="5442" dirty="0"/>
              <a:t>Pièces relatives à la signature du marché ou du lot ;</a:t>
            </a:r>
            <a:endParaRPr lang="fr-FR" sz="5442" dirty="0">
              <a:cs typeface="Calibri"/>
            </a:endParaRPr>
          </a:p>
          <a:p>
            <a:pPr marL="565476" lvl="1" indent="0">
              <a:buNone/>
            </a:pPr>
            <a:endParaRPr lang="fr-FR" sz="5442" dirty="0"/>
          </a:p>
          <a:p>
            <a:pPr lvl="1"/>
            <a:r>
              <a:rPr lang="fr-FR" sz="5442" dirty="0"/>
              <a:t>Pièces relatives à l’exécution du marché ou du lot ;</a:t>
            </a:r>
            <a:endParaRPr lang="fr-FR" sz="5442" dirty="0">
              <a:cs typeface="Calibri"/>
            </a:endParaRPr>
          </a:p>
          <a:p>
            <a:pPr marL="565476" lvl="1" indent="0">
              <a:buNone/>
            </a:pPr>
            <a:endParaRPr lang="fr-FR" sz="5442" dirty="0"/>
          </a:p>
          <a:p>
            <a:pPr lvl="1"/>
            <a:r>
              <a:rPr lang="fr-FR" sz="5442" dirty="0"/>
              <a:t>Pièces relatives aux accords-cadres avec marches subséquents ;</a:t>
            </a:r>
          </a:p>
          <a:p>
            <a:pPr marL="457200" lvl="1" indent="0">
              <a:buNone/>
            </a:pPr>
            <a:endParaRPr lang="fr-FR" sz="5442" dirty="0">
              <a:cs typeface="Calibri"/>
            </a:endParaRPr>
          </a:p>
          <a:p>
            <a:pPr marL="457200" lvl="1" indent="0">
              <a:buNone/>
            </a:pPr>
            <a:r>
              <a:rPr lang="fr-FR" sz="5442" dirty="0">
                <a:cs typeface="Calibri"/>
                <a:hlinkClick r:id="rId2"/>
              </a:rPr>
              <a:t>https://www.europe-guadeloupe.fr/jai-un-projet/faire-une-demande-de-paiement/</a:t>
            </a:r>
            <a:r>
              <a:rPr lang="fr-FR" sz="5442" dirty="0">
                <a:cs typeface="Calibri"/>
              </a:rPr>
              <a:t> </a:t>
            </a:r>
          </a:p>
          <a:p>
            <a:pPr marL="457200" lvl="1" indent="0" algn="ctr">
              <a:buNone/>
            </a:pPr>
            <a:endParaRPr lang="fr-FR" sz="5442" dirty="0">
              <a:cs typeface="Calibri"/>
            </a:endParaRPr>
          </a:p>
        </p:txBody>
      </p:sp>
    </p:spTree>
    <p:extLst>
      <p:ext uri="{BB962C8B-B14F-4D97-AF65-F5344CB8AC3E}">
        <p14:creationId xmlns:p14="http://schemas.microsoft.com/office/powerpoint/2010/main" val="2286382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6D00B-AC40-2144-CDDF-0F800304A15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4267166-3C2E-3B96-8FC8-A61CF94EE12F}"/>
              </a:ext>
            </a:extLst>
          </p:cNvPr>
          <p:cNvSpPr>
            <a:spLocks noGrp="1"/>
          </p:cNvSpPr>
          <p:nvPr>
            <p:ph type="title"/>
          </p:nvPr>
        </p:nvSpPr>
        <p:spPr>
          <a:xfrm>
            <a:off x="3266440" y="452899"/>
            <a:ext cx="13571220" cy="923330"/>
          </a:xfrm>
          <a:ln>
            <a:solidFill>
              <a:schemeClr val="accent1">
                <a:lumMod val="75000"/>
              </a:schemeClr>
            </a:solidFill>
          </a:ln>
        </p:spPr>
        <p:txBody>
          <a:bodyPr/>
          <a:lstStyle/>
          <a:p>
            <a:pPr algn="ctr"/>
            <a:r>
              <a:rPr lang="fr-FR" sz="6000" b="1" dirty="0">
                <a:solidFill>
                  <a:schemeClr val="accent1">
                    <a:lumMod val="75000"/>
                  </a:schemeClr>
                </a:solidFill>
              </a:rPr>
              <a:t>Pièces de publicité de l’aide UE</a:t>
            </a:r>
          </a:p>
        </p:txBody>
      </p:sp>
      <p:sp>
        <p:nvSpPr>
          <p:cNvPr id="2" name="Espace réservé du contenu 1">
            <a:extLst>
              <a:ext uri="{FF2B5EF4-FFF2-40B4-BE49-F238E27FC236}">
                <a16:creationId xmlns:a16="http://schemas.microsoft.com/office/drawing/2014/main" id="{70B7B389-775E-FC68-B862-335D6EF810EC}"/>
              </a:ext>
            </a:extLst>
          </p:cNvPr>
          <p:cNvSpPr>
            <a:spLocks noGrp="1"/>
          </p:cNvSpPr>
          <p:nvPr>
            <p:ph idx="1"/>
          </p:nvPr>
        </p:nvSpPr>
        <p:spPr>
          <a:xfrm>
            <a:off x="3288544" y="1973532"/>
            <a:ext cx="13549117" cy="8600433"/>
          </a:xfrm>
        </p:spPr>
        <p:txBody>
          <a:bodyPr vert="horz" lIns="150791" tIns="75396" rIns="150791" bIns="75396" rtlCol="0" anchor="t">
            <a:normAutofit/>
          </a:bodyPr>
          <a:lstStyle/>
          <a:p>
            <a:pPr marL="1119434" lvl="1" indent="-471230"/>
            <a:r>
              <a:rPr lang="fr-FR" sz="4617" dirty="0">
                <a:solidFill>
                  <a:schemeClr val="tx1"/>
                </a:solidFill>
                <a:ea typeface="Calibri" panose="020F0502020204030204"/>
                <a:cs typeface="Calibri" panose="020F0502020204030204"/>
              </a:rPr>
              <a:t>Le guide de la publicité et toutes les informations associées sont disponibles sur le site </a:t>
            </a:r>
            <a:r>
              <a:rPr lang="fr-FR" sz="4617" dirty="0">
                <a:solidFill>
                  <a:schemeClr val="tx1"/>
                </a:solidFill>
                <a:ea typeface="Calibri" panose="020F0502020204030204"/>
                <a:cs typeface="Calibri" panose="020F0502020204030204"/>
                <a:hlinkClick r:id="rId2">
                  <a:extLst>
                    <a:ext uri="{A12FA001-AC4F-418D-AE19-62706E023703}">
                      <ahyp:hlinkClr xmlns:ahyp="http://schemas.microsoft.com/office/drawing/2018/hyperlinkcolor" val="tx"/>
                    </a:ext>
                  </a:extLst>
                </a:hlinkClick>
              </a:rPr>
              <a:t>www.europe-guadeloupe.fr </a:t>
            </a:r>
          </a:p>
          <a:p>
            <a:pPr marL="1119434" lvl="1" indent="-471230"/>
            <a:endParaRPr lang="fr-FR" dirty="0">
              <a:solidFill>
                <a:schemeClr val="tx1"/>
              </a:solidFill>
              <a:ea typeface="Calibri" panose="020F0502020204030204"/>
              <a:cs typeface="Calibri" panose="020F0502020204030204"/>
            </a:endParaRPr>
          </a:p>
          <a:p>
            <a:pPr lvl="1"/>
            <a:r>
              <a:rPr lang="fr-FR" sz="4617" dirty="0">
                <a:solidFill>
                  <a:schemeClr val="tx1"/>
                </a:solidFill>
                <a:ea typeface="Calibri"/>
                <a:cs typeface="Calibri"/>
              </a:rPr>
              <a:t>--&gt; J'ai un projet</a:t>
            </a:r>
          </a:p>
          <a:p>
            <a:pPr lvl="1"/>
            <a:r>
              <a:rPr lang="fr-FR" sz="4617" dirty="0">
                <a:solidFill>
                  <a:schemeClr val="tx1"/>
                </a:solidFill>
                <a:ea typeface="Calibri"/>
                <a:cs typeface="Calibri"/>
              </a:rPr>
              <a:t>--&gt; Communiquer sur mon projet </a:t>
            </a:r>
          </a:p>
          <a:p>
            <a:pPr lvl="1"/>
            <a:endParaRPr lang="fr-FR" dirty="0"/>
          </a:p>
          <a:p>
            <a:pPr marL="565476" lvl="1" indent="0" algn="ctr">
              <a:buNone/>
            </a:pPr>
            <a:r>
              <a:rPr lang="fr-FR" sz="3958" dirty="0"/>
              <a:t>L’Europe s’engage pour la réalisation de mon projet ? </a:t>
            </a:r>
            <a:endParaRPr lang="fr-FR" sz="3958" dirty="0">
              <a:ea typeface="Calibri"/>
              <a:cs typeface="Calibri"/>
            </a:endParaRPr>
          </a:p>
          <a:p>
            <a:pPr marL="565476" lvl="1" indent="0" algn="ctr">
              <a:buNone/>
            </a:pPr>
            <a:r>
              <a:rPr lang="fr-FR" sz="3958" dirty="0"/>
              <a:t>Je m’engage à le faire savoir !</a:t>
            </a:r>
            <a:endParaRPr lang="fr-FR" sz="3958" dirty="0">
              <a:ea typeface="Calibri"/>
              <a:cs typeface="Calibri"/>
            </a:endParaRPr>
          </a:p>
          <a:p>
            <a:pPr marL="565476" lvl="1" indent="0">
              <a:buNone/>
            </a:pPr>
            <a:endParaRPr lang="fr-FR" sz="3958" dirty="0"/>
          </a:p>
          <a:p>
            <a:pPr marL="565476" lvl="1" indent="0" algn="ctr">
              <a:buNone/>
            </a:pPr>
            <a:r>
              <a:rPr lang="fr-FR" sz="4617" dirty="0">
                <a:hlinkClick r:id="rId3"/>
              </a:rPr>
              <a:t>Mes actions de publicité sont elles conformes ?</a:t>
            </a:r>
            <a:endParaRPr lang="fr-FR" sz="4617" dirty="0"/>
          </a:p>
        </p:txBody>
      </p:sp>
    </p:spTree>
    <p:extLst>
      <p:ext uri="{BB962C8B-B14F-4D97-AF65-F5344CB8AC3E}">
        <p14:creationId xmlns:p14="http://schemas.microsoft.com/office/powerpoint/2010/main" val="4012673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2110666" y="440815"/>
            <a:ext cx="16392183" cy="1283141"/>
          </a:xfrm>
          <a:ln>
            <a:noFill/>
          </a:ln>
        </p:spPr>
        <p:txBody>
          <a:bodyPr>
            <a:noAutofit/>
          </a:bodyPr>
          <a:lstStyle/>
          <a:p>
            <a:pPr algn="ctr"/>
            <a:r>
              <a:rPr lang="fr-FR" sz="4800" b="1" dirty="0">
                <a:solidFill>
                  <a:srgbClr val="002060"/>
                </a:solidFill>
                <a:latin typeface="Proxima Nova"/>
              </a:rPr>
              <a:t>En cas d’irrégularités sur la publicité</a:t>
            </a:r>
          </a:p>
        </p:txBody>
      </p:sp>
      <p:pic>
        <p:nvPicPr>
          <p:cNvPr id="7" name="Image 6">
            <a:extLst>
              <a:ext uri="{FF2B5EF4-FFF2-40B4-BE49-F238E27FC236}">
                <a16:creationId xmlns:a16="http://schemas.microsoft.com/office/drawing/2014/main" id="{D08CC4A2-A6E7-4B72-9815-80CF3FE3CE77}"/>
              </a:ext>
            </a:extLst>
          </p:cNvPr>
          <p:cNvPicPr>
            <a:picLocks noChangeAspect="1"/>
          </p:cNvPicPr>
          <p:nvPr/>
        </p:nvPicPr>
        <p:blipFill>
          <a:blip r:embed="rId2"/>
          <a:stretch>
            <a:fillRect/>
          </a:stretch>
        </p:blipFill>
        <p:spPr>
          <a:xfrm>
            <a:off x="3266440" y="2319866"/>
            <a:ext cx="12628901" cy="2818191"/>
          </a:xfrm>
          <a:prstGeom prst="rect">
            <a:avLst/>
          </a:prstGeom>
        </p:spPr>
      </p:pic>
      <p:pic>
        <p:nvPicPr>
          <p:cNvPr id="8" name="Image 7">
            <a:extLst>
              <a:ext uri="{FF2B5EF4-FFF2-40B4-BE49-F238E27FC236}">
                <a16:creationId xmlns:a16="http://schemas.microsoft.com/office/drawing/2014/main" id="{97F8F14C-ADB0-4FFA-B210-B4CDB97FFF3E}"/>
              </a:ext>
            </a:extLst>
          </p:cNvPr>
          <p:cNvPicPr>
            <a:picLocks noChangeAspect="1"/>
          </p:cNvPicPr>
          <p:nvPr/>
        </p:nvPicPr>
        <p:blipFill>
          <a:blip r:embed="rId3"/>
          <a:stretch>
            <a:fillRect/>
          </a:stretch>
        </p:blipFill>
        <p:spPr>
          <a:xfrm>
            <a:off x="3266440" y="5308508"/>
            <a:ext cx="12525103" cy="5809020"/>
          </a:xfrm>
          <a:prstGeom prst="rect">
            <a:avLst/>
          </a:prstGeom>
        </p:spPr>
      </p:pic>
      <p:sp>
        <p:nvSpPr>
          <p:cNvPr id="5" name="object 4">
            <a:extLst>
              <a:ext uri="{FF2B5EF4-FFF2-40B4-BE49-F238E27FC236}">
                <a16:creationId xmlns:a16="http://schemas.microsoft.com/office/drawing/2014/main" id="{0E7A8A88-78E3-4BD1-975A-56E5B11F9011}"/>
              </a:ext>
            </a:extLst>
          </p:cNvPr>
          <p:cNvSpPr/>
          <p:nvPr/>
        </p:nvSpPr>
        <p:spPr>
          <a:xfrm>
            <a:off x="747301" y="1473617"/>
            <a:ext cx="10676251" cy="286894"/>
          </a:xfrm>
          <a:custGeom>
            <a:avLst/>
            <a:gdLst>
              <a:gd name="f0" fmla="val w"/>
              <a:gd name="f1" fmla="val h"/>
              <a:gd name="f2" fmla="val 0"/>
              <a:gd name="f3" fmla="val 2014854"/>
              <a:gd name="f4" fmla="val 119380"/>
              <a:gd name="f5" fmla="val 3099"/>
              <a:gd name="f6" fmla="val 1149996"/>
              <a:gd name="f7" fmla="val 1404334"/>
              <a:gd name="f8" fmla="val 119116"/>
              <a:gd name="f9" fmla="val 1682577"/>
              <a:gd name="f10" fmla="val 2014682"/>
              <a:gd name="f11" fmla="*/ f0 1 2014854"/>
              <a:gd name="f12" fmla="*/ f1 1 119380"/>
              <a:gd name="f13" fmla="+- f4 0 f2"/>
              <a:gd name="f14" fmla="+- f3 0 f2"/>
              <a:gd name="f15" fmla="*/ f14 1 2014854"/>
              <a:gd name="f16" fmla="*/ f13 1 119380"/>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2014854" h="119380">
                <a:moveTo>
                  <a:pt x="f2" y="f5"/>
                </a:moveTo>
                <a:lnTo>
                  <a:pt x="f6" y="f2"/>
                </a:lnTo>
                <a:lnTo>
                  <a:pt x="f7" y="f8"/>
                </a:lnTo>
                <a:lnTo>
                  <a:pt x="f9" y="f2"/>
                </a:lnTo>
                <a:lnTo>
                  <a:pt x="f10" y="f2"/>
                </a:lnTo>
              </a:path>
            </a:pathLst>
          </a:custGeom>
          <a:noFill/>
          <a:ln w="35908" cap="flat">
            <a:solidFill>
              <a:srgbClr val="FFCC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3262546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Avant de démarrer la saisie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2" y="1973532"/>
            <a:ext cx="14999457" cy="8600433"/>
          </a:xfrm>
        </p:spPr>
        <p:txBody>
          <a:bodyPr vert="horz" lIns="150791" tIns="75396" rIns="150791" bIns="75396" rtlCol="0" anchor="t">
            <a:normAutofit lnSpcReduction="10000"/>
          </a:bodyPr>
          <a:lstStyle/>
          <a:p>
            <a:r>
              <a:rPr lang="fr-FR" sz="4617" dirty="0"/>
              <a:t>Rassemblez tous les éléments nécessaires</a:t>
            </a:r>
            <a:endParaRPr lang="en-US" dirty="0"/>
          </a:p>
          <a:p>
            <a:pPr lvl="1">
              <a:buFont typeface="Wingdings" panose="020B0604020202020204" pitchFamily="34" charset="0"/>
              <a:buChar char="Ø"/>
            </a:pPr>
            <a:r>
              <a:rPr lang="fr-FR" sz="4617" b="1" dirty="0"/>
              <a:t>La convention attributive :</a:t>
            </a:r>
            <a:endParaRPr lang="fr-FR" sz="4617" b="1" dirty="0">
              <a:cs typeface="Calibri" panose="020F0502020204030204"/>
            </a:endParaRPr>
          </a:p>
          <a:p>
            <a:pPr lvl="2">
              <a:buFont typeface="Wingdings" panose="05000000000000000000" pitchFamily="2" charset="2"/>
              <a:buChar char="ü"/>
            </a:pPr>
            <a:r>
              <a:rPr lang="fr-FR" sz="4617" dirty="0"/>
              <a:t>Focus sur la période de réalisation de l’opération qui est la période d’éligibilité temporelle des dépenses présentées ;</a:t>
            </a:r>
            <a:endParaRPr lang="fr-FR" sz="4617" dirty="0">
              <a:cs typeface="Calibri" panose="020F0502020204030204"/>
            </a:endParaRPr>
          </a:p>
          <a:p>
            <a:pPr lvl="2">
              <a:buFont typeface="Wingdings" panose="05000000000000000000" pitchFamily="2" charset="2"/>
              <a:buChar char="ü"/>
            </a:pPr>
            <a:r>
              <a:rPr lang="fr-FR" sz="4600" dirty="0"/>
              <a:t>Focus sur l’annexe technique et financière :</a:t>
            </a:r>
          </a:p>
          <a:p>
            <a:pPr lvl="3">
              <a:buFont typeface="Wingdings" panose="05000000000000000000" pitchFamily="2" charset="2"/>
              <a:buChar char="§"/>
            </a:pPr>
            <a:r>
              <a:rPr lang="fr-FR" sz="4617" dirty="0"/>
              <a:t>Le rappel du descriptif de l’opération ;</a:t>
            </a:r>
            <a:endParaRPr lang="fr-FR" sz="4617" dirty="0">
              <a:cs typeface="Calibri"/>
            </a:endParaRPr>
          </a:p>
          <a:p>
            <a:pPr lvl="3">
              <a:buFont typeface="Wingdings" panose="05000000000000000000" pitchFamily="2" charset="2"/>
              <a:buChar char="§"/>
            </a:pPr>
            <a:r>
              <a:rPr lang="fr-FR" sz="4617" dirty="0"/>
              <a:t>Le plan de financement des dépenses et ressources prévues sur l’opération</a:t>
            </a:r>
            <a:endParaRPr lang="fr-FR" sz="4617" dirty="0">
              <a:cs typeface="Calibri"/>
            </a:endParaRPr>
          </a:p>
          <a:p>
            <a:pPr lvl="2">
              <a:buFont typeface="Wingdings" panose="05000000000000000000" pitchFamily="2" charset="2"/>
              <a:buChar char="ü"/>
            </a:pPr>
            <a:r>
              <a:rPr lang="fr-FR" sz="4600" dirty="0"/>
              <a:t>Focus sur l’annexe indicateurs de réalisation et de résultat</a:t>
            </a:r>
          </a:p>
          <a:p>
            <a:pPr lvl="1">
              <a:buFont typeface="Wingdings" panose="020B0604020202020204" pitchFamily="34" charset="0"/>
              <a:buChar char="Ø"/>
            </a:pPr>
            <a:r>
              <a:rPr lang="fr-FR" sz="4617" b="1" dirty="0"/>
              <a:t>Les avenants éventuellement passés ;</a:t>
            </a:r>
            <a:endParaRPr lang="fr-FR" sz="4617" b="1" dirty="0">
              <a:cs typeface="Calibri" panose="020F0502020204030204"/>
            </a:endParaRPr>
          </a:p>
          <a:p>
            <a:pPr lvl="1">
              <a:buFont typeface="Wingdings" panose="020B0604020202020204" pitchFamily="34" charset="0"/>
              <a:buChar char="Ø"/>
            </a:pPr>
            <a:r>
              <a:rPr lang="fr-FR" sz="4617" b="1" dirty="0"/>
              <a:t>Les justificatifs de dépenses en format dématérialisé.</a:t>
            </a:r>
            <a:endParaRPr lang="fr-FR" sz="4617" b="1" dirty="0">
              <a:cs typeface="Calibri"/>
            </a:endParaRPr>
          </a:p>
          <a:p>
            <a:pPr lvl="1"/>
            <a:endParaRPr lang="fr-FR" dirty="0"/>
          </a:p>
          <a:p>
            <a:pPr lvl="1"/>
            <a:endParaRPr lang="fr-FR" dirty="0"/>
          </a:p>
        </p:txBody>
      </p:sp>
    </p:spTree>
    <p:extLst>
      <p:ext uri="{BB962C8B-B14F-4D97-AF65-F5344CB8AC3E}">
        <p14:creationId xmlns:p14="http://schemas.microsoft.com/office/powerpoint/2010/main" val="358371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name="Slide15">
    <p:spTree>
      <p:nvGrpSpPr>
        <p:cNvPr id="1" name=""/>
        <p:cNvGrpSpPr/>
        <p:nvPr/>
      </p:nvGrpSpPr>
      <p:grpSpPr>
        <a:xfrm>
          <a:off x="0" y="0"/>
          <a:ext cx="0" cy="0"/>
          <a:chOff x="0" y="0"/>
          <a:chExt cx="0" cy="0"/>
        </a:xfrm>
      </p:grpSpPr>
      <p:grpSp>
        <p:nvGrpSpPr>
          <p:cNvPr id="2" name="Google Shape;196;p28">
            <a:extLst>
              <a:ext uri="{FF2B5EF4-FFF2-40B4-BE49-F238E27FC236}">
                <a16:creationId xmlns:a16="http://schemas.microsoft.com/office/drawing/2014/main" id="{0E721258-10BC-46F5-8B6D-DED2D7D5B39F}"/>
              </a:ext>
            </a:extLst>
          </p:cNvPr>
          <p:cNvGrpSpPr/>
          <p:nvPr/>
        </p:nvGrpSpPr>
        <p:grpSpPr>
          <a:xfrm>
            <a:off x="474546" y="3414442"/>
            <a:ext cx="13295970" cy="3736357"/>
            <a:chOff x="474546" y="3414442"/>
            <a:chExt cx="13295970" cy="3736357"/>
          </a:xfrm>
        </p:grpSpPr>
        <p:sp>
          <p:nvSpPr>
            <p:cNvPr id="3" name="Google Shape;197;p28">
              <a:extLst>
                <a:ext uri="{FF2B5EF4-FFF2-40B4-BE49-F238E27FC236}">
                  <a16:creationId xmlns:a16="http://schemas.microsoft.com/office/drawing/2014/main" id="{071D10D4-60A7-4E5E-A591-E0B413564EB2}"/>
                </a:ext>
              </a:extLst>
            </p:cNvPr>
            <p:cNvSpPr/>
            <p:nvPr/>
          </p:nvSpPr>
          <p:spPr>
            <a:xfrm rot="10955377">
              <a:off x="8677793" y="3470221"/>
              <a:ext cx="2631780" cy="3680578"/>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85"/>
                <a:gd name="f11" fmla="val 269"/>
                <a:gd name="f12" fmla="val 15791"/>
                <a:gd name="f13" fmla="+- 0 0 -175"/>
                <a:gd name="f14" fmla="+- 0 0 -539"/>
                <a:gd name="f15" fmla="+- 0 0 -357"/>
                <a:gd name="f16" fmla="abs f4"/>
                <a:gd name="f17" fmla="abs f5"/>
                <a:gd name="f18" fmla="abs f6"/>
                <a:gd name="f19" fmla="+- 0 0 f10"/>
                <a:gd name="f20" fmla="+- 0 0 f11"/>
                <a:gd name="f21" fmla="*/ f13 f0 1"/>
                <a:gd name="f22" fmla="*/ f14 f0 1"/>
                <a:gd name="f23" fmla="*/ f15 f0 1"/>
                <a:gd name="f24" fmla="?: f16 f4 1"/>
                <a:gd name="f25" fmla="?: f17 f5 1"/>
                <a:gd name="f26" fmla="?: f18 f6 1"/>
                <a:gd name="f27" fmla="*/ f19 f0 1"/>
                <a:gd name="f28" fmla="*/ f20 f0 1"/>
                <a:gd name="f29" fmla="*/ f21 1 f3"/>
                <a:gd name="f30" fmla="*/ f22 1 f3"/>
                <a:gd name="f31" fmla="*/ f23 1 f3"/>
                <a:gd name="f32" fmla="*/ f24 1 21600"/>
                <a:gd name="f33" fmla="*/ f25 1 21600"/>
                <a:gd name="f34" fmla="*/ 21600 f24 1"/>
                <a:gd name="f35" fmla="*/ 21600 f25 1"/>
                <a:gd name="f36" fmla="*/ f27 1 f3"/>
                <a:gd name="f37" fmla="*/ f28 1 f3"/>
                <a:gd name="f38" fmla="+- f29 0 f1"/>
                <a:gd name="f39" fmla="+- f30 0 f1"/>
                <a:gd name="f40" fmla="+- f31 0 f1"/>
                <a:gd name="f41" fmla="min f33 f32"/>
                <a:gd name="f42" fmla="*/ f34 1 f26"/>
                <a:gd name="f43" fmla="*/ f35 1 f26"/>
                <a:gd name="f44" fmla="+- f36 0 f1"/>
                <a:gd name="f45" fmla="+- f37 0 f1"/>
                <a:gd name="f46" fmla="val f42"/>
                <a:gd name="f47" fmla="val f43"/>
                <a:gd name="f48" fmla="+- 0 0 f44"/>
                <a:gd name="f49" fmla="+- 0 0 f45"/>
                <a:gd name="f50" fmla="+- f47 0 f7"/>
                <a:gd name="f51" fmla="+- f46 0 f7"/>
                <a:gd name="f52" fmla="+- f49 0 f48"/>
                <a:gd name="f53" fmla="+- f48 f1 0"/>
                <a:gd name="f54" fmla="+- f49 f1 0"/>
                <a:gd name="f55" fmla="+- 21600000 0 f48"/>
                <a:gd name="f56" fmla="+- f1 0 f48"/>
                <a:gd name="f57" fmla="+- 27000000 0 f48"/>
                <a:gd name="f58" fmla="+- f0 0 f48"/>
                <a:gd name="f59" fmla="+- 32400000 0 f48"/>
                <a:gd name="f60" fmla="+- f2 0 f48"/>
                <a:gd name="f61" fmla="+- 37800000 0 f48"/>
                <a:gd name="f62" fmla="*/ f50 1 2"/>
                <a:gd name="f63" fmla="*/ f51 1 2"/>
                <a:gd name="f64" fmla="min f51 f50"/>
                <a:gd name="f65" fmla="+- f52 21600000 0"/>
                <a:gd name="f66" fmla="?: f56 f56 f57"/>
                <a:gd name="f67" fmla="?: f58 f58 f59"/>
                <a:gd name="f68" fmla="?: f60 f60 f61"/>
                <a:gd name="f69" fmla="*/ f53 f8 1"/>
                <a:gd name="f70" fmla="*/ f54 f8 1"/>
                <a:gd name="f71" fmla="+- f7 f62 0"/>
                <a:gd name="f72" fmla="+- f7 f63 0"/>
                <a:gd name="f73" fmla="*/ f64 f12 1"/>
                <a:gd name="f74" fmla="?: f52 f52 f65"/>
                <a:gd name="f75" fmla="*/ f69 1 f0"/>
                <a:gd name="f76" fmla="*/ f70 1 f0"/>
                <a:gd name="f77" fmla="*/ f63 f41 1"/>
                <a:gd name="f78" fmla="*/ f62 f41 1"/>
                <a:gd name="f79" fmla="*/ f73 1 100000"/>
                <a:gd name="f80" fmla="+- 0 0 f74"/>
                <a:gd name="f81" fmla="+- f74 0 f55"/>
                <a:gd name="f82" fmla="+- f74 0 f66"/>
                <a:gd name="f83" fmla="+- f74 0 f67"/>
                <a:gd name="f84" fmla="+- f74 0 f68"/>
                <a:gd name="f85" fmla="+- 0 0 f75"/>
                <a:gd name="f86" fmla="+- 0 0 f76"/>
                <a:gd name="f87" fmla="*/ f72 f41 1"/>
                <a:gd name="f88" fmla="*/ f71 f41 1"/>
                <a:gd name="f89" fmla="+- f63 0 f79"/>
                <a:gd name="f90" fmla="+- f62 0 f79"/>
                <a:gd name="f91" fmla="+- 0 0 f85"/>
                <a:gd name="f92" fmla="+- 0 0 f86"/>
                <a:gd name="f93" fmla="*/ f91 f0 1"/>
                <a:gd name="f94" fmla="*/ f92 f0 1"/>
                <a:gd name="f95" fmla="*/ f89 f41 1"/>
                <a:gd name="f96" fmla="*/ f90 f41 1"/>
                <a:gd name="f97" fmla="*/ f93 1 f8"/>
                <a:gd name="f98" fmla="*/ f94 1 f8"/>
                <a:gd name="f99" fmla="+- f97 0 f1"/>
                <a:gd name="f100" fmla="+- f98 0 f1"/>
                <a:gd name="f101" fmla="sin 1 f99"/>
                <a:gd name="f102" fmla="cos 1 f99"/>
                <a:gd name="f103" fmla="sin 1 f100"/>
                <a:gd name="f104" fmla="cos 1 f100"/>
                <a:gd name="f105" fmla="+- 0 0 f101"/>
                <a:gd name="f106" fmla="+- 0 0 f102"/>
                <a:gd name="f107" fmla="+- 0 0 f103"/>
                <a:gd name="f108" fmla="+- 0 0 f104"/>
                <a:gd name="f109" fmla="+- 0 0 f105"/>
                <a:gd name="f110" fmla="+- 0 0 f106"/>
                <a:gd name="f111" fmla="+- 0 0 f107"/>
                <a:gd name="f112" fmla="+- 0 0 f108"/>
                <a:gd name="f113" fmla="val f109"/>
                <a:gd name="f114" fmla="val f110"/>
                <a:gd name="f115" fmla="val f111"/>
                <a:gd name="f116" fmla="val f112"/>
                <a:gd name="f117" fmla="*/ f113 f63 1"/>
                <a:gd name="f118" fmla="*/ f114 f62 1"/>
                <a:gd name="f119" fmla="*/ f115 f63 1"/>
                <a:gd name="f120" fmla="*/ f116 f62 1"/>
                <a:gd name="f121" fmla="*/ f115 f89 1"/>
                <a:gd name="f122" fmla="*/ f116 f90 1"/>
                <a:gd name="f123" fmla="*/ f113 f89 1"/>
                <a:gd name="f124" fmla="*/ f114 f90 1"/>
                <a:gd name="f125" fmla="+- 0 0 f118"/>
                <a:gd name="f126" fmla="+- 0 0 f117"/>
                <a:gd name="f127" fmla="+- 0 0 f120"/>
                <a:gd name="f128" fmla="+- 0 0 f119"/>
                <a:gd name="f129" fmla="+- 0 0 f122"/>
                <a:gd name="f130" fmla="+- 0 0 f121"/>
                <a:gd name="f131" fmla="+- 0 0 f124"/>
                <a:gd name="f132" fmla="+- 0 0 f123"/>
                <a:gd name="f133" fmla="+- 0 0 f125"/>
                <a:gd name="f134" fmla="+- 0 0 f126"/>
                <a:gd name="f135" fmla="+- 0 0 f127"/>
                <a:gd name="f136" fmla="+- 0 0 f128"/>
                <a:gd name="f137" fmla="+- 0 0 f129"/>
                <a:gd name="f138" fmla="+- 0 0 f130"/>
                <a:gd name="f139" fmla="+- 0 0 f131"/>
                <a:gd name="f140" fmla="+- 0 0 f132"/>
                <a:gd name="f141" fmla="at2 f133 f134"/>
                <a:gd name="f142" fmla="at2 f135 f136"/>
                <a:gd name="f143" fmla="at2 f137 f138"/>
                <a:gd name="f144" fmla="at2 f139 f140"/>
                <a:gd name="f145" fmla="+- f141 f1 0"/>
                <a:gd name="f146" fmla="+- f142 f1 0"/>
                <a:gd name="f147" fmla="+- f143 f1 0"/>
                <a:gd name="f148" fmla="+- f144 f1 0"/>
                <a:gd name="f149" fmla="*/ f145 f8 1"/>
                <a:gd name="f150" fmla="*/ f146 f8 1"/>
                <a:gd name="f151" fmla="*/ f147 f8 1"/>
                <a:gd name="f152" fmla="*/ f148 f8 1"/>
                <a:gd name="f153" fmla="*/ f149 1 f0"/>
                <a:gd name="f154" fmla="*/ f150 1 f0"/>
                <a:gd name="f155" fmla="*/ f151 1 f0"/>
                <a:gd name="f156" fmla="*/ f152 1 f0"/>
                <a:gd name="f157" fmla="+- 0 0 f153"/>
                <a:gd name="f158" fmla="+- 0 0 f154"/>
                <a:gd name="f159" fmla="+- 0 0 f155"/>
                <a:gd name="f160" fmla="+- 0 0 f156"/>
                <a:gd name="f161" fmla="val f157"/>
                <a:gd name="f162" fmla="val f158"/>
                <a:gd name="f163" fmla="val f159"/>
                <a:gd name="f164" fmla="val f160"/>
                <a:gd name="f165" fmla="+- 0 0 f161"/>
                <a:gd name="f166" fmla="+- 0 0 f162"/>
                <a:gd name="f167" fmla="+- 0 0 f163"/>
                <a:gd name="f168" fmla="+- 0 0 f164"/>
                <a:gd name="f169" fmla="*/ f165 f0 1"/>
                <a:gd name="f170" fmla="*/ f166 f0 1"/>
                <a:gd name="f171" fmla="*/ f167 f0 1"/>
                <a:gd name="f172" fmla="*/ f168 f0 1"/>
                <a:gd name="f173" fmla="*/ f169 1 f8"/>
                <a:gd name="f174" fmla="*/ f170 1 f8"/>
                <a:gd name="f175" fmla="*/ f171 1 f8"/>
                <a:gd name="f176" fmla="*/ f172 1 f8"/>
                <a:gd name="f177" fmla="+- f173 0 f1"/>
                <a:gd name="f178" fmla="+- f174 0 f1"/>
                <a:gd name="f179" fmla="+- f175 0 f1"/>
                <a:gd name="f180" fmla="+- f176 0 f1"/>
                <a:gd name="f181" fmla="+- f177 f1 0"/>
                <a:gd name="f182" fmla="+- f178 f1 0"/>
                <a:gd name="f183" fmla="+- f179 f1 0"/>
                <a:gd name="f184" fmla="+- f180 f1 0"/>
                <a:gd name="f185" fmla="*/ f181 f8 1"/>
                <a:gd name="f186" fmla="*/ f182 f8 1"/>
                <a:gd name="f187" fmla="*/ f183 f8 1"/>
                <a:gd name="f188" fmla="*/ f184 f8 1"/>
                <a:gd name="f189" fmla="*/ f185 1 f0"/>
                <a:gd name="f190" fmla="*/ f186 1 f0"/>
                <a:gd name="f191" fmla="*/ f187 1 f0"/>
                <a:gd name="f192" fmla="*/ f188 1 f0"/>
                <a:gd name="f193" fmla="+- 0 0 f189"/>
                <a:gd name="f194" fmla="+- 0 0 f190"/>
                <a:gd name="f195" fmla="+- 0 0 f191"/>
                <a:gd name="f196" fmla="+- 0 0 f192"/>
                <a:gd name="f197" fmla="+- 0 0 f193"/>
                <a:gd name="f198" fmla="+- 0 0 f194"/>
                <a:gd name="f199" fmla="+- 0 0 f195"/>
                <a:gd name="f200" fmla="+- 0 0 f196"/>
                <a:gd name="f201" fmla="*/ f197 f0 1"/>
                <a:gd name="f202" fmla="*/ f198 f0 1"/>
                <a:gd name="f203" fmla="*/ f199 f0 1"/>
                <a:gd name="f204" fmla="*/ f200 f0 1"/>
                <a:gd name="f205" fmla="*/ f201 1 f8"/>
                <a:gd name="f206" fmla="*/ f202 1 f8"/>
                <a:gd name="f207" fmla="*/ f203 1 f8"/>
                <a:gd name="f208" fmla="*/ f204 1 f8"/>
                <a:gd name="f209" fmla="+- f205 0 f1"/>
                <a:gd name="f210" fmla="+- f206 0 f1"/>
                <a:gd name="f211" fmla="+- f207 0 f1"/>
                <a:gd name="f212" fmla="+- f208 0 f1"/>
                <a:gd name="f213" fmla="cos 1 f209"/>
                <a:gd name="f214" fmla="sin 1 f209"/>
                <a:gd name="f215" fmla="cos 1 f210"/>
                <a:gd name="f216" fmla="sin 1 f210"/>
                <a:gd name="f217" fmla="cos 1 f211"/>
                <a:gd name="f218" fmla="sin 1 f211"/>
                <a:gd name="f219" fmla="cos 1 f212"/>
                <a:gd name="f220" fmla="sin 1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 0 0 f228"/>
                <a:gd name="f237" fmla="val f229"/>
                <a:gd name="f238" fmla="val f230"/>
                <a:gd name="f239" fmla="val f231"/>
                <a:gd name="f240" fmla="val f232"/>
                <a:gd name="f241" fmla="val f233"/>
                <a:gd name="f242" fmla="val f234"/>
                <a:gd name="f243" fmla="val f235"/>
                <a:gd name="f244" fmla="val f236"/>
                <a:gd name="f245" fmla="+- 0 0 f237"/>
                <a:gd name="f246" fmla="+- 0 0 f238"/>
                <a:gd name="f247" fmla="+- 0 0 f239"/>
                <a:gd name="f248" fmla="+- 0 0 f240"/>
                <a:gd name="f249" fmla="+- 0 0 f241"/>
                <a:gd name="f250" fmla="+- 0 0 f242"/>
                <a:gd name="f251" fmla="+- 0 0 f243"/>
                <a:gd name="f252" fmla="+- 0 0 f244"/>
                <a:gd name="f253" fmla="*/ f9 f245 1"/>
                <a:gd name="f254" fmla="*/ f9 f246 1"/>
                <a:gd name="f255" fmla="*/ f9 f247 1"/>
                <a:gd name="f256" fmla="*/ f9 f248 1"/>
                <a:gd name="f257" fmla="*/ f9 f249 1"/>
                <a:gd name="f258" fmla="*/ f9 f250 1"/>
                <a:gd name="f259" fmla="*/ f9 f251 1"/>
                <a:gd name="f260" fmla="*/ f9 f252 1"/>
                <a:gd name="f261" fmla="*/ f253 f63 1"/>
                <a:gd name="f262" fmla="*/ f254 f62 1"/>
                <a:gd name="f263" fmla="*/ f255 f63 1"/>
                <a:gd name="f264" fmla="*/ f256 f62 1"/>
                <a:gd name="f265" fmla="*/ f257 f89 1"/>
                <a:gd name="f266" fmla="*/ f258 f90 1"/>
                <a:gd name="f267" fmla="*/ f259 f89 1"/>
                <a:gd name="f268" fmla="*/ f260 f90 1"/>
                <a:gd name="f269" fmla="+- f72 f261 0"/>
                <a:gd name="f270" fmla="+- f71 f262 0"/>
                <a:gd name="f271" fmla="+- f72 f263 0"/>
                <a:gd name="f272" fmla="+- f71 f264 0"/>
                <a:gd name="f273" fmla="+- f72 f265 0"/>
                <a:gd name="f274" fmla="+- f71 f266 0"/>
                <a:gd name="f275" fmla="+- f72 f267 0"/>
                <a:gd name="f276" fmla="+- f71 f268 0"/>
                <a:gd name="f277" fmla="max f269 f273"/>
                <a:gd name="f278" fmla="max f271 f275"/>
                <a:gd name="f279" fmla="max f270 f274"/>
                <a:gd name="f280" fmla="max f272 f276"/>
                <a:gd name="f281" fmla="min f269 f273"/>
                <a:gd name="f282" fmla="min f271 f275"/>
                <a:gd name="f283" fmla="min f270 f274"/>
                <a:gd name="f284" fmla="min f272 f276"/>
                <a:gd name="f285" fmla="+- f269 f275 0"/>
                <a:gd name="f286" fmla="+- f270 f276 0"/>
                <a:gd name="f287" fmla="+- f271 f273 0"/>
                <a:gd name="f288" fmla="+- f272 f274 0"/>
                <a:gd name="f289" fmla="*/ f269 f41 1"/>
                <a:gd name="f290" fmla="*/ f270 f41 1"/>
                <a:gd name="f291" fmla="*/ f273 f41 1"/>
                <a:gd name="f292" fmla="*/ f274 f41 1"/>
                <a:gd name="f293" fmla="max f277 f278"/>
                <a:gd name="f294" fmla="max f279 f280"/>
                <a:gd name="f295" fmla="min f281 f282"/>
                <a:gd name="f296" fmla="min f283 f284"/>
                <a:gd name="f297" fmla="*/ f285 1 2"/>
                <a:gd name="f298" fmla="*/ f286 1 2"/>
                <a:gd name="f299" fmla="*/ f287 1 2"/>
                <a:gd name="f300" fmla="*/ f288 1 2"/>
                <a:gd name="f301" fmla="?: f81 f46 f293"/>
                <a:gd name="f302" fmla="?: f82 f47 f294"/>
                <a:gd name="f303" fmla="?: f83 f7 f295"/>
                <a:gd name="f304" fmla="?: f84 f7 f296"/>
                <a:gd name="f305" fmla="*/ f297 f41 1"/>
                <a:gd name="f306" fmla="*/ f298 f41 1"/>
                <a:gd name="f307" fmla="*/ f299 f41 1"/>
                <a:gd name="f308" fmla="*/ f300 f41 1"/>
                <a:gd name="f309" fmla="*/ f303 f41 1"/>
                <a:gd name="f310" fmla="*/ f304 f41 1"/>
                <a:gd name="f311" fmla="*/ f301 f41 1"/>
                <a:gd name="f312" fmla="*/ f302 f41 1"/>
              </a:gdLst>
              <a:ahLst/>
              <a:cxnLst>
                <a:cxn ang="3cd4">
                  <a:pos x="hc" y="t"/>
                </a:cxn>
                <a:cxn ang="0">
                  <a:pos x="r" y="vc"/>
                </a:cxn>
                <a:cxn ang="cd4">
                  <a:pos x="hc" y="b"/>
                </a:cxn>
                <a:cxn ang="cd2">
                  <a:pos x="l" y="vc"/>
                </a:cxn>
                <a:cxn ang="f38">
                  <a:pos x="f305" y="f306"/>
                </a:cxn>
                <a:cxn ang="f39">
                  <a:pos x="f307" y="f308"/>
                </a:cxn>
                <a:cxn ang="f40">
                  <a:pos x="f87" y="f88"/>
                </a:cxn>
              </a:cxnLst>
              <a:rect l="f309" t="f310" r="f311" b="f312"/>
              <a:pathLst>
                <a:path>
                  <a:moveTo>
                    <a:pt x="f289" y="f290"/>
                  </a:moveTo>
                  <a:arcTo wR="f77" hR="f78" stAng="f48" swAng="f74"/>
                  <a:lnTo>
                    <a:pt x="f291" y="f292"/>
                  </a:lnTo>
                  <a:arcTo wR="f95" hR="f96" stAng="f49" swAng="f80"/>
                  <a:close/>
                </a:path>
              </a:pathLst>
            </a:custGeom>
            <a:solidFill>
              <a:srgbClr val="143061">
                <a:alpha val="55324"/>
              </a:srgbClr>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000000"/>
                </a:solidFill>
                <a:uFillTx/>
                <a:latin typeface="Arial"/>
                <a:ea typeface="Arial"/>
                <a:cs typeface="Arial"/>
              </a:endParaRPr>
            </a:p>
          </p:txBody>
        </p:sp>
        <p:sp>
          <p:nvSpPr>
            <p:cNvPr id="4" name="Google Shape;198;p28">
              <a:extLst>
                <a:ext uri="{FF2B5EF4-FFF2-40B4-BE49-F238E27FC236}">
                  <a16:creationId xmlns:a16="http://schemas.microsoft.com/office/drawing/2014/main" id="{089E5938-6750-4B06-A707-C0DBBF419DE5}"/>
                </a:ext>
              </a:extLst>
            </p:cNvPr>
            <p:cNvSpPr/>
            <p:nvPr/>
          </p:nvSpPr>
          <p:spPr>
            <a:xfrm>
              <a:off x="10938921" y="3414442"/>
              <a:ext cx="2831595" cy="3680578"/>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89"/>
                <a:gd name="f11" fmla="val 271"/>
                <a:gd name="f12" fmla="val 12426"/>
                <a:gd name="f13" fmla="+- 0 0 -179"/>
                <a:gd name="f14" fmla="+- 0 0 -181"/>
                <a:gd name="f15" fmla="+- 0 0 -180"/>
                <a:gd name="f16" fmla="abs f4"/>
                <a:gd name="f17" fmla="abs f5"/>
                <a:gd name="f18" fmla="abs f6"/>
                <a:gd name="f19" fmla="+- 0 0 f10"/>
                <a:gd name="f20" fmla="+- 0 0 f11"/>
                <a:gd name="f21" fmla="*/ f13 f0 1"/>
                <a:gd name="f22" fmla="*/ f14 f0 1"/>
                <a:gd name="f23" fmla="*/ f15 f0 1"/>
                <a:gd name="f24" fmla="?: f16 f4 1"/>
                <a:gd name="f25" fmla="?: f17 f5 1"/>
                <a:gd name="f26" fmla="?: f18 f6 1"/>
                <a:gd name="f27" fmla="*/ f19 f0 1"/>
                <a:gd name="f28" fmla="*/ f20 f0 1"/>
                <a:gd name="f29" fmla="*/ f21 1 f3"/>
                <a:gd name="f30" fmla="*/ f22 1 f3"/>
                <a:gd name="f31" fmla="*/ f23 1 f3"/>
                <a:gd name="f32" fmla="*/ f24 1 21600"/>
                <a:gd name="f33" fmla="*/ f25 1 21600"/>
                <a:gd name="f34" fmla="*/ 21600 f24 1"/>
                <a:gd name="f35" fmla="*/ 21600 f25 1"/>
                <a:gd name="f36" fmla="*/ f27 1 f3"/>
                <a:gd name="f37" fmla="*/ f28 1 f3"/>
                <a:gd name="f38" fmla="+- f29 0 f1"/>
                <a:gd name="f39" fmla="+- f30 0 f1"/>
                <a:gd name="f40" fmla="+- f31 0 f1"/>
                <a:gd name="f41" fmla="min f33 f32"/>
                <a:gd name="f42" fmla="*/ f34 1 f26"/>
                <a:gd name="f43" fmla="*/ f35 1 f26"/>
                <a:gd name="f44" fmla="+- f36 0 f1"/>
                <a:gd name="f45" fmla="+- f37 0 f1"/>
                <a:gd name="f46" fmla="val f42"/>
                <a:gd name="f47" fmla="val f43"/>
                <a:gd name="f48" fmla="+- 0 0 f44"/>
                <a:gd name="f49" fmla="+- 0 0 f45"/>
                <a:gd name="f50" fmla="+- f47 0 f7"/>
                <a:gd name="f51" fmla="+- f46 0 f7"/>
                <a:gd name="f52" fmla="+- f49 0 f48"/>
                <a:gd name="f53" fmla="+- f48 f1 0"/>
                <a:gd name="f54" fmla="+- f49 f1 0"/>
                <a:gd name="f55" fmla="+- 21600000 0 f48"/>
                <a:gd name="f56" fmla="+- f1 0 f48"/>
                <a:gd name="f57" fmla="+- 27000000 0 f48"/>
                <a:gd name="f58" fmla="+- f0 0 f48"/>
                <a:gd name="f59" fmla="+- 32400000 0 f48"/>
                <a:gd name="f60" fmla="+- f2 0 f48"/>
                <a:gd name="f61" fmla="+- 37800000 0 f48"/>
                <a:gd name="f62" fmla="*/ f50 1 2"/>
                <a:gd name="f63" fmla="*/ f51 1 2"/>
                <a:gd name="f64" fmla="min f51 f50"/>
                <a:gd name="f65" fmla="+- f52 21600000 0"/>
                <a:gd name="f66" fmla="?: f56 f56 f57"/>
                <a:gd name="f67" fmla="?: f58 f58 f59"/>
                <a:gd name="f68" fmla="?: f60 f60 f61"/>
                <a:gd name="f69" fmla="*/ f53 f8 1"/>
                <a:gd name="f70" fmla="*/ f54 f8 1"/>
                <a:gd name="f71" fmla="+- f7 f62 0"/>
                <a:gd name="f72" fmla="+- f7 f63 0"/>
                <a:gd name="f73" fmla="*/ f64 f12 1"/>
                <a:gd name="f74" fmla="?: f52 f52 f65"/>
                <a:gd name="f75" fmla="*/ f69 1 f0"/>
                <a:gd name="f76" fmla="*/ f70 1 f0"/>
                <a:gd name="f77" fmla="*/ f63 f41 1"/>
                <a:gd name="f78" fmla="*/ f62 f41 1"/>
                <a:gd name="f79" fmla="*/ f73 1 100000"/>
                <a:gd name="f80" fmla="+- 0 0 f74"/>
                <a:gd name="f81" fmla="+- f74 0 f55"/>
                <a:gd name="f82" fmla="+- f74 0 f66"/>
                <a:gd name="f83" fmla="+- f74 0 f67"/>
                <a:gd name="f84" fmla="+- f74 0 f68"/>
                <a:gd name="f85" fmla="+- 0 0 f75"/>
                <a:gd name="f86" fmla="+- 0 0 f76"/>
                <a:gd name="f87" fmla="*/ f72 f41 1"/>
                <a:gd name="f88" fmla="*/ f71 f41 1"/>
                <a:gd name="f89" fmla="+- f63 0 f79"/>
                <a:gd name="f90" fmla="+- f62 0 f79"/>
                <a:gd name="f91" fmla="+- 0 0 f85"/>
                <a:gd name="f92" fmla="+- 0 0 f86"/>
                <a:gd name="f93" fmla="*/ f91 f0 1"/>
                <a:gd name="f94" fmla="*/ f92 f0 1"/>
                <a:gd name="f95" fmla="*/ f89 f41 1"/>
                <a:gd name="f96" fmla="*/ f90 f41 1"/>
                <a:gd name="f97" fmla="*/ f93 1 f8"/>
                <a:gd name="f98" fmla="*/ f94 1 f8"/>
                <a:gd name="f99" fmla="+- f97 0 f1"/>
                <a:gd name="f100" fmla="+- f98 0 f1"/>
                <a:gd name="f101" fmla="sin 1 f99"/>
                <a:gd name="f102" fmla="cos 1 f99"/>
                <a:gd name="f103" fmla="sin 1 f100"/>
                <a:gd name="f104" fmla="cos 1 f100"/>
                <a:gd name="f105" fmla="+- 0 0 f101"/>
                <a:gd name="f106" fmla="+- 0 0 f102"/>
                <a:gd name="f107" fmla="+- 0 0 f103"/>
                <a:gd name="f108" fmla="+- 0 0 f104"/>
                <a:gd name="f109" fmla="+- 0 0 f105"/>
                <a:gd name="f110" fmla="+- 0 0 f106"/>
                <a:gd name="f111" fmla="+- 0 0 f107"/>
                <a:gd name="f112" fmla="+- 0 0 f108"/>
                <a:gd name="f113" fmla="val f109"/>
                <a:gd name="f114" fmla="val f110"/>
                <a:gd name="f115" fmla="val f111"/>
                <a:gd name="f116" fmla="val f112"/>
                <a:gd name="f117" fmla="*/ f113 f63 1"/>
                <a:gd name="f118" fmla="*/ f114 f62 1"/>
                <a:gd name="f119" fmla="*/ f115 f63 1"/>
                <a:gd name="f120" fmla="*/ f116 f62 1"/>
                <a:gd name="f121" fmla="*/ f115 f89 1"/>
                <a:gd name="f122" fmla="*/ f116 f90 1"/>
                <a:gd name="f123" fmla="*/ f113 f89 1"/>
                <a:gd name="f124" fmla="*/ f114 f90 1"/>
                <a:gd name="f125" fmla="+- 0 0 f118"/>
                <a:gd name="f126" fmla="+- 0 0 f117"/>
                <a:gd name="f127" fmla="+- 0 0 f120"/>
                <a:gd name="f128" fmla="+- 0 0 f119"/>
                <a:gd name="f129" fmla="+- 0 0 f122"/>
                <a:gd name="f130" fmla="+- 0 0 f121"/>
                <a:gd name="f131" fmla="+- 0 0 f124"/>
                <a:gd name="f132" fmla="+- 0 0 f123"/>
                <a:gd name="f133" fmla="+- 0 0 f125"/>
                <a:gd name="f134" fmla="+- 0 0 f126"/>
                <a:gd name="f135" fmla="+- 0 0 f127"/>
                <a:gd name="f136" fmla="+- 0 0 f128"/>
                <a:gd name="f137" fmla="+- 0 0 f129"/>
                <a:gd name="f138" fmla="+- 0 0 f130"/>
                <a:gd name="f139" fmla="+- 0 0 f131"/>
                <a:gd name="f140" fmla="+- 0 0 f132"/>
                <a:gd name="f141" fmla="at2 f133 f134"/>
                <a:gd name="f142" fmla="at2 f135 f136"/>
                <a:gd name="f143" fmla="at2 f137 f138"/>
                <a:gd name="f144" fmla="at2 f139 f140"/>
                <a:gd name="f145" fmla="+- f141 f1 0"/>
                <a:gd name="f146" fmla="+- f142 f1 0"/>
                <a:gd name="f147" fmla="+- f143 f1 0"/>
                <a:gd name="f148" fmla="+- f144 f1 0"/>
                <a:gd name="f149" fmla="*/ f145 f8 1"/>
                <a:gd name="f150" fmla="*/ f146 f8 1"/>
                <a:gd name="f151" fmla="*/ f147 f8 1"/>
                <a:gd name="f152" fmla="*/ f148 f8 1"/>
                <a:gd name="f153" fmla="*/ f149 1 f0"/>
                <a:gd name="f154" fmla="*/ f150 1 f0"/>
                <a:gd name="f155" fmla="*/ f151 1 f0"/>
                <a:gd name="f156" fmla="*/ f152 1 f0"/>
                <a:gd name="f157" fmla="+- 0 0 f153"/>
                <a:gd name="f158" fmla="+- 0 0 f154"/>
                <a:gd name="f159" fmla="+- 0 0 f155"/>
                <a:gd name="f160" fmla="+- 0 0 f156"/>
                <a:gd name="f161" fmla="val f157"/>
                <a:gd name="f162" fmla="val f158"/>
                <a:gd name="f163" fmla="val f159"/>
                <a:gd name="f164" fmla="val f160"/>
                <a:gd name="f165" fmla="+- 0 0 f161"/>
                <a:gd name="f166" fmla="+- 0 0 f162"/>
                <a:gd name="f167" fmla="+- 0 0 f163"/>
                <a:gd name="f168" fmla="+- 0 0 f164"/>
                <a:gd name="f169" fmla="*/ f165 f0 1"/>
                <a:gd name="f170" fmla="*/ f166 f0 1"/>
                <a:gd name="f171" fmla="*/ f167 f0 1"/>
                <a:gd name="f172" fmla="*/ f168 f0 1"/>
                <a:gd name="f173" fmla="*/ f169 1 f8"/>
                <a:gd name="f174" fmla="*/ f170 1 f8"/>
                <a:gd name="f175" fmla="*/ f171 1 f8"/>
                <a:gd name="f176" fmla="*/ f172 1 f8"/>
                <a:gd name="f177" fmla="+- f173 0 f1"/>
                <a:gd name="f178" fmla="+- f174 0 f1"/>
                <a:gd name="f179" fmla="+- f175 0 f1"/>
                <a:gd name="f180" fmla="+- f176 0 f1"/>
                <a:gd name="f181" fmla="+- f177 f1 0"/>
                <a:gd name="f182" fmla="+- f178 f1 0"/>
                <a:gd name="f183" fmla="+- f179 f1 0"/>
                <a:gd name="f184" fmla="+- f180 f1 0"/>
                <a:gd name="f185" fmla="*/ f181 f8 1"/>
                <a:gd name="f186" fmla="*/ f182 f8 1"/>
                <a:gd name="f187" fmla="*/ f183 f8 1"/>
                <a:gd name="f188" fmla="*/ f184 f8 1"/>
                <a:gd name="f189" fmla="*/ f185 1 f0"/>
                <a:gd name="f190" fmla="*/ f186 1 f0"/>
                <a:gd name="f191" fmla="*/ f187 1 f0"/>
                <a:gd name="f192" fmla="*/ f188 1 f0"/>
                <a:gd name="f193" fmla="+- 0 0 f189"/>
                <a:gd name="f194" fmla="+- 0 0 f190"/>
                <a:gd name="f195" fmla="+- 0 0 f191"/>
                <a:gd name="f196" fmla="+- 0 0 f192"/>
                <a:gd name="f197" fmla="+- 0 0 f193"/>
                <a:gd name="f198" fmla="+- 0 0 f194"/>
                <a:gd name="f199" fmla="+- 0 0 f195"/>
                <a:gd name="f200" fmla="+- 0 0 f196"/>
                <a:gd name="f201" fmla="*/ f197 f0 1"/>
                <a:gd name="f202" fmla="*/ f198 f0 1"/>
                <a:gd name="f203" fmla="*/ f199 f0 1"/>
                <a:gd name="f204" fmla="*/ f200 f0 1"/>
                <a:gd name="f205" fmla="*/ f201 1 f8"/>
                <a:gd name="f206" fmla="*/ f202 1 f8"/>
                <a:gd name="f207" fmla="*/ f203 1 f8"/>
                <a:gd name="f208" fmla="*/ f204 1 f8"/>
                <a:gd name="f209" fmla="+- f205 0 f1"/>
                <a:gd name="f210" fmla="+- f206 0 f1"/>
                <a:gd name="f211" fmla="+- f207 0 f1"/>
                <a:gd name="f212" fmla="+- f208 0 f1"/>
                <a:gd name="f213" fmla="cos 1 f209"/>
                <a:gd name="f214" fmla="sin 1 f209"/>
                <a:gd name="f215" fmla="cos 1 f210"/>
                <a:gd name="f216" fmla="sin 1 f210"/>
                <a:gd name="f217" fmla="cos 1 f211"/>
                <a:gd name="f218" fmla="sin 1 f211"/>
                <a:gd name="f219" fmla="cos 1 f212"/>
                <a:gd name="f220" fmla="sin 1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 0 0 f228"/>
                <a:gd name="f237" fmla="val f229"/>
                <a:gd name="f238" fmla="val f230"/>
                <a:gd name="f239" fmla="val f231"/>
                <a:gd name="f240" fmla="val f232"/>
                <a:gd name="f241" fmla="val f233"/>
                <a:gd name="f242" fmla="val f234"/>
                <a:gd name="f243" fmla="val f235"/>
                <a:gd name="f244" fmla="val f236"/>
                <a:gd name="f245" fmla="+- 0 0 f237"/>
                <a:gd name="f246" fmla="+- 0 0 f238"/>
                <a:gd name="f247" fmla="+- 0 0 f239"/>
                <a:gd name="f248" fmla="+- 0 0 f240"/>
                <a:gd name="f249" fmla="+- 0 0 f241"/>
                <a:gd name="f250" fmla="+- 0 0 f242"/>
                <a:gd name="f251" fmla="+- 0 0 f243"/>
                <a:gd name="f252" fmla="+- 0 0 f244"/>
                <a:gd name="f253" fmla="*/ f9 f245 1"/>
                <a:gd name="f254" fmla="*/ f9 f246 1"/>
                <a:gd name="f255" fmla="*/ f9 f247 1"/>
                <a:gd name="f256" fmla="*/ f9 f248 1"/>
                <a:gd name="f257" fmla="*/ f9 f249 1"/>
                <a:gd name="f258" fmla="*/ f9 f250 1"/>
                <a:gd name="f259" fmla="*/ f9 f251 1"/>
                <a:gd name="f260" fmla="*/ f9 f252 1"/>
                <a:gd name="f261" fmla="*/ f253 f63 1"/>
                <a:gd name="f262" fmla="*/ f254 f62 1"/>
                <a:gd name="f263" fmla="*/ f255 f63 1"/>
                <a:gd name="f264" fmla="*/ f256 f62 1"/>
                <a:gd name="f265" fmla="*/ f257 f89 1"/>
                <a:gd name="f266" fmla="*/ f258 f90 1"/>
                <a:gd name="f267" fmla="*/ f259 f89 1"/>
                <a:gd name="f268" fmla="*/ f260 f90 1"/>
                <a:gd name="f269" fmla="+- f72 f261 0"/>
                <a:gd name="f270" fmla="+- f71 f262 0"/>
                <a:gd name="f271" fmla="+- f72 f263 0"/>
                <a:gd name="f272" fmla="+- f71 f264 0"/>
                <a:gd name="f273" fmla="+- f72 f265 0"/>
                <a:gd name="f274" fmla="+- f71 f266 0"/>
                <a:gd name="f275" fmla="+- f72 f267 0"/>
                <a:gd name="f276" fmla="+- f71 f268 0"/>
                <a:gd name="f277" fmla="max f269 f273"/>
                <a:gd name="f278" fmla="max f271 f275"/>
                <a:gd name="f279" fmla="max f270 f274"/>
                <a:gd name="f280" fmla="max f272 f276"/>
                <a:gd name="f281" fmla="min f269 f273"/>
                <a:gd name="f282" fmla="min f271 f275"/>
                <a:gd name="f283" fmla="min f270 f274"/>
                <a:gd name="f284" fmla="min f272 f276"/>
                <a:gd name="f285" fmla="+- f269 f275 0"/>
                <a:gd name="f286" fmla="+- f270 f276 0"/>
                <a:gd name="f287" fmla="+- f271 f273 0"/>
                <a:gd name="f288" fmla="+- f272 f274 0"/>
                <a:gd name="f289" fmla="*/ f269 f41 1"/>
                <a:gd name="f290" fmla="*/ f270 f41 1"/>
                <a:gd name="f291" fmla="*/ f273 f41 1"/>
                <a:gd name="f292" fmla="*/ f274 f41 1"/>
                <a:gd name="f293" fmla="max f277 f278"/>
                <a:gd name="f294" fmla="max f279 f280"/>
                <a:gd name="f295" fmla="min f281 f282"/>
                <a:gd name="f296" fmla="min f283 f284"/>
                <a:gd name="f297" fmla="*/ f285 1 2"/>
                <a:gd name="f298" fmla="*/ f286 1 2"/>
                <a:gd name="f299" fmla="*/ f287 1 2"/>
                <a:gd name="f300" fmla="*/ f288 1 2"/>
                <a:gd name="f301" fmla="?: f81 f46 f293"/>
                <a:gd name="f302" fmla="?: f82 f47 f294"/>
                <a:gd name="f303" fmla="?: f83 f7 f295"/>
                <a:gd name="f304" fmla="?: f84 f7 f296"/>
                <a:gd name="f305" fmla="*/ f297 f41 1"/>
                <a:gd name="f306" fmla="*/ f298 f41 1"/>
                <a:gd name="f307" fmla="*/ f299 f41 1"/>
                <a:gd name="f308" fmla="*/ f300 f41 1"/>
                <a:gd name="f309" fmla="*/ f303 f41 1"/>
                <a:gd name="f310" fmla="*/ f304 f41 1"/>
                <a:gd name="f311" fmla="*/ f301 f41 1"/>
                <a:gd name="f312" fmla="*/ f302 f41 1"/>
              </a:gdLst>
              <a:ahLst/>
              <a:cxnLst>
                <a:cxn ang="3cd4">
                  <a:pos x="hc" y="t"/>
                </a:cxn>
                <a:cxn ang="0">
                  <a:pos x="r" y="vc"/>
                </a:cxn>
                <a:cxn ang="cd4">
                  <a:pos x="hc" y="b"/>
                </a:cxn>
                <a:cxn ang="cd2">
                  <a:pos x="l" y="vc"/>
                </a:cxn>
                <a:cxn ang="f38">
                  <a:pos x="f305" y="f306"/>
                </a:cxn>
                <a:cxn ang="f39">
                  <a:pos x="f307" y="f308"/>
                </a:cxn>
                <a:cxn ang="f40">
                  <a:pos x="f87" y="f88"/>
                </a:cxn>
              </a:cxnLst>
              <a:rect l="f309" t="f310" r="f311" b="f312"/>
              <a:pathLst>
                <a:path>
                  <a:moveTo>
                    <a:pt x="f289" y="f290"/>
                  </a:moveTo>
                  <a:arcTo wR="f77" hR="f78" stAng="f48" swAng="f74"/>
                  <a:lnTo>
                    <a:pt x="f291" y="f292"/>
                  </a:lnTo>
                  <a:arcTo wR="f95" hR="f96" stAng="f49" swAng="f80"/>
                  <a:close/>
                </a:path>
              </a:pathLst>
            </a:custGeom>
            <a:solidFill>
              <a:srgbClr val="143061">
                <a:alpha val="35055"/>
              </a:srgbClr>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000000"/>
                </a:solidFill>
                <a:uFillTx/>
                <a:latin typeface="Arial"/>
                <a:ea typeface="Arial"/>
                <a:cs typeface="Arial"/>
              </a:endParaRPr>
            </a:p>
          </p:txBody>
        </p:sp>
        <p:sp>
          <p:nvSpPr>
            <p:cNvPr id="5" name="Google Shape;199;p28">
              <a:extLst>
                <a:ext uri="{FF2B5EF4-FFF2-40B4-BE49-F238E27FC236}">
                  <a16:creationId xmlns:a16="http://schemas.microsoft.com/office/drawing/2014/main" id="{18CA9691-8F28-4A58-8818-68AD006F3AE6}"/>
                </a:ext>
              </a:extLst>
            </p:cNvPr>
            <p:cNvSpPr/>
            <p:nvPr/>
          </p:nvSpPr>
          <p:spPr>
            <a:xfrm>
              <a:off x="5950384" y="3419343"/>
              <a:ext cx="3120682" cy="3680578"/>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90"/>
                <a:gd name="f11" fmla="val 271"/>
                <a:gd name="f12" fmla="val 12426"/>
                <a:gd name="f13" fmla="+- 0 0 -180"/>
                <a:gd name="f14" fmla="+- 0 0 -181"/>
                <a:gd name="f15" fmla="abs f4"/>
                <a:gd name="f16" fmla="abs f5"/>
                <a:gd name="f17" fmla="abs f6"/>
                <a:gd name="f18" fmla="+- 0 0 f10"/>
                <a:gd name="f19" fmla="+- 0 0 f11"/>
                <a:gd name="f20" fmla="*/ f13 f0 1"/>
                <a:gd name="f21" fmla="*/ f14 f0 1"/>
                <a:gd name="f22" fmla="?: f15 f4 1"/>
                <a:gd name="f23" fmla="?: f16 f5 1"/>
                <a:gd name="f24" fmla="?: f17 f6 1"/>
                <a:gd name="f25" fmla="*/ f18 f0 1"/>
                <a:gd name="f26" fmla="*/ f19 f0 1"/>
                <a:gd name="f27" fmla="*/ f20 1 f3"/>
                <a:gd name="f28" fmla="*/ f21 1 f3"/>
                <a:gd name="f29" fmla="*/ f22 1 21600"/>
                <a:gd name="f30" fmla="*/ f23 1 21600"/>
                <a:gd name="f31" fmla="*/ 21600 f22 1"/>
                <a:gd name="f32" fmla="*/ 21600 f23 1"/>
                <a:gd name="f33" fmla="*/ f25 1 f3"/>
                <a:gd name="f34" fmla="*/ f26 1 f3"/>
                <a:gd name="f35" fmla="+- f27 0 f1"/>
                <a:gd name="f36" fmla="+- f28 0 f1"/>
                <a:gd name="f37" fmla="min f30 f29"/>
                <a:gd name="f38" fmla="*/ f31 1 f24"/>
                <a:gd name="f39" fmla="*/ f32 1 f24"/>
                <a:gd name="f40" fmla="+- f33 0 f1"/>
                <a:gd name="f41" fmla="+- f34 0 f1"/>
                <a:gd name="f42" fmla="val f38"/>
                <a:gd name="f43" fmla="val f39"/>
                <a:gd name="f44" fmla="+- 0 0 f40"/>
                <a:gd name="f45" fmla="+- 0 0 f41"/>
                <a:gd name="f46" fmla="+- f43 0 f7"/>
                <a:gd name="f47" fmla="+- f42 0 f7"/>
                <a:gd name="f48" fmla="+- f45 0 f44"/>
                <a:gd name="f49" fmla="+- f44 f1 0"/>
                <a:gd name="f50" fmla="+- f45 f1 0"/>
                <a:gd name="f51" fmla="+- 21600000 0 f44"/>
                <a:gd name="f52" fmla="+- f1 0 f44"/>
                <a:gd name="f53" fmla="+- 27000000 0 f44"/>
                <a:gd name="f54" fmla="+- f0 0 f44"/>
                <a:gd name="f55" fmla="+- 32400000 0 f44"/>
                <a:gd name="f56" fmla="+- f2 0 f44"/>
                <a:gd name="f57" fmla="+- 37800000 0 f44"/>
                <a:gd name="f58" fmla="*/ f46 1 2"/>
                <a:gd name="f59" fmla="*/ f47 1 2"/>
                <a:gd name="f60" fmla="min f47 f46"/>
                <a:gd name="f61" fmla="+- f48 21600000 0"/>
                <a:gd name="f62" fmla="?: f52 f52 f53"/>
                <a:gd name="f63" fmla="?: f54 f54 f55"/>
                <a:gd name="f64" fmla="?: f56 f56 f57"/>
                <a:gd name="f65" fmla="*/ f49 f8 1"/>
                <a:gd name="f66" fmla="*/ f50 f8 1"/>
                <a:gd name="f67" fmla="+- f7 f58 0"/>
                <a:gd name="f68" fmla="+- f7 f59 0"/>
                <a:gd name="f69" fmla="*/ f60 f12 1"/>
                <a:gd name="f70" fmla="?: f48 f48 f61"/>
                <a:gd name="f71" fmla="*/ f65 1 f0"/>
                <a:gd name="f72" fmla="*/ f66 1 f0"/>
                <a:gd name="f73" fmla="*/ f59 f37 1"/>
                <a:gd name="f74" fmla="*/ f58 f37 1"/>
                <a:gd name="f75" fmla="*/ f69 1 100000"/>
                <a:gd name="f76" fmla="+- 0 0 f70"/>
                <a:gd name="f77" fmla="+- f70 0 f51"/>
                <a:gd name="f78" fmla="+- f70 0 f62"/>
                <a:gd name="f79" fmla="+- f70 0 f63"/>
                <a:gd name="f80" fmla="+- f70 0 f64"/>
                <a:gd name="f81" fmla="+- 0 0 f71"/>
                <a:gd name="f82" fmla="+- 0 0 f72"/>
                <a:gd name="f83" fmla="*/ f68 f37 1"/>
                <a:gd name="f84" fmla="*/ f67 f37 1"/>
                <a:gd name="f85" fmla="+- f59 0 f75"/>
                <a:gd name="f86" fmla="+- f58 0 f75"/>
                <a:gd name="f87" fmla="+- 0 0 f81"/>
                <a:gd name="f88" fmla="+- 0 0 f82"/>
                <a:gd name="f89" fmla="*/ f87 f0 1"/>
                <a:gd name="f90" fmla="*/ f88 f0 1"/>
                <a:gd name="f91" fmla="*/ f85 f37 1"/>
                <a:gd name="f92" fmla="*/ f86 f37 1"/>
                <a:gd name="f93" fmla="*/ f89 1 f8"/>
                <a:gd name="f94" fmla="*/ f90 1 f8"/>
                <a:gd name="f95" fmla="+- f93 0 f1"/>
                <a:gd name="f96" fmla="+- f94 0 f1"/>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val f105"/>
                <a:gd name="f110" fmla="val f106"/>
                <a:gd name="f111" fmla="val f107"/>
                <a:gd name="f112" fmla="val f108"/>
                <a:gd name="f113" fmla="*/ f109 f59 1"/>
                <a:gd name="f114" fmla="*/ f110 f58 1"/>
                <a:gd name="f115" fmla="*/ f111 f59 1"/>
                <a:gd name="f116" fmla="*/ f112 f58 1"/>
                <a:gd name="f117" fmla="*/ f111 f85 1"/>
                <a:gd name="f118" fmla="*/ f112 f86 1"/>
                <a:gd name="f119" fmla="*/ f109 f85 1"/>
                <a:gd name="f120" fmla="*/ f110 f86 1"/>
                <a:gd name="f121" fmla="+- 0 0 f114"/>
                <a:gd name="f122" fmla="+- 0 0 f113"/>
                <a:gd name="f123" fmla="+- 0 0 f116"/>
                <a:gd name="f124" fmla="+- 0 0 f115"/>
                <a:gd name="f125" fmla="+- 0 0 f118"/>
                <a:gd name="f126" fmla="+- 0 0 f117"/>
                <a:gd name="f127" fmla="+- 0 0 f120"/>
                <a:gd name="f128" fmla="+- 0 0 f119"/>
                <a:gd name="f129" fmla="+- 0 0 f121"/>
                <a:gd name="f130" fmla="+- 0 0 f122"/>
                <a:gd name="f131" fmla="+- 0 0 f123"/>
                <a:gd name="f132" fmla="+- 0 0 f124"/>
                <a:gd name="f133" fmla="+- 0 0 f125"/>
                <a:gd name="f134" fmla="+- 0 0 f126"/>
                <a:gd name="f135" fmla="+- 0 0 f127"/>
                <a:gd name="f136" fmla="+- 0 0 f128"/>
                <a:gd name="f137" fmla="at2 f129 f130"/>
                <a:gd name="f138" fmla="at2 f131 f132"/>
                <a:gd name="f139" fmla="at2 f133 f134"/>
                <a:gd name="f140" fmla="at2 f135 f136"/>
                <a:gd name="f141" fmla="+- f137 f1 0"/>
                <a:gd name="f142" fmla="+- f138 f1 0"/>
                <a:gd name="f143" fmla="+- f139 f1 0"/>
                <a:gd name="f144" fmla="+- f140 f1 0"/>
                <a:gd name="f145" fmla="*/ f141 f8 1"/>
                <a:gd name="f146" fmla="*/ f142 f8 1"/>
                <a:gd name="f147" fmla="*/ f143 f8 1"/>
                <a:gd name="f148" fmla="*/ f144 f8 1"/>
                <a:gd name="f149" fmla="*/ f145 1 f0"/>
                <a:gd name="f150" fmla="*/ f146 1 f0"/>
                <a:gd name="f151" fmla="*/ f147 1 f0"/>
                <a:gd name="f152" fmla="*/ f148 1 f0"/>
                <a:gd name="f153" fmla="+- 0 0 f149"/>
                <a:gd name="f154" fmla="+- 0 0 f150"/>
                <a:gd name="f155" fmla="+- 0 0 f151"/>
                <a:gd name="f156" fmla="+- 0 0 f152"/>
                <a:gd name="f157" fmla="val f153"/>
                <a:gd name="f158" fmla="val f154"/>
                <a:gd name="f159" fmla="val f155"/>
                <a:gd name="f160" fmla="val f156"/>
                <a:gd name="f161" fmla="+- 0 0 f157"/>
                <a:gd name="f162" fmla="+- 0 0 f158"/>
                <a:gd name="f163" fmla="+- 0 0 f159"/>
                <a:gd name="f164" fmla="+- 0 0 f160"/>
                <a:gd name="f165" fmla="*/ f161 f0 1"/>
                <a:gd name="f166" fmla="*/ f162 f0 1"/>
                <a:gd name="f167" fmla="*/ f163 f0 1"/>
                <a:gd name="f168" fmla="*/ f164 f0 1"/>
                <a:gd name="f169" fmla="*/ f165 1 f8"/>
                <a:gd name="f170" fmla="*/ f166 1 f8"/>
                <a:gd name="f171" fmla="*/ f167 1 f8"/>
                <a:gd name="f172" fmla="*/ f168 1 f8"/>
                <a:gd name="f173" fmla="+- f169 0 f1"/>
                <a:gd name="f174" fmla="+- f170 0 f1"/>
                <a:gd name="f175" fmla="+- f171 0 f1"/>
                <a:gd name="f176" fmla="+- f172 0 f1"/>
                <a:gd name="f177" fmla="+- f173 f1 0"/>
                <a:gd name="f178" fmla="+- f174 f1 0"/>
                <a:gd name="f179" fmla="+- f175 f1 0"/>
                <a:gd name="f180" fmla="+- f176 f1 0"/>
                <a:gd name="f181" fmla="*/ f177 f8 1"/>
                <a:gd name="f182" fmla="*/ f178 f8 1"/>
                <a:gd name="f183" fmla="*/ f179 f8 1"/>
                <a:gd name="f184" fmla="*/ f180 f8 1"/>
                <a:gd name="f185" fmla="*/ f181 1 f0"/>
                <a:gd name="f186" fmla="*/ f182 1 f0"/>
                <a:gd name="f187" fmla="*/ f183 1 f0"/>
                <a:gd name="f188" fmla="*/ f184 1 f0"/>
                <a:gd name="f189" fmla="+- 0 0 f185"/>
                <a:gd name="f190" fmla="+- 0 0 f186"/>
                <a:gd name="f191" fmla="+- 0 0 f187"/>
                <a:gd name="f192" fmla="+- 0 0 f188"/>
                <a:gd name="f193" fmla="+- 0 0 f189"/>
                <a:gd name="f194" fmla="+- 0 0 f190"/>
                <a:gd name="f195" fmla="+- 0 0 f191"/>
                <a:gd name="f196" fmla="+- 0 0 f192"/>
                <a:gd name="f197" fmla="*/ f193 f0 1"/>
                <a:gd name="f198" fmla="*/ f194 f0 1"/>
                <a:gd name="f199" fmla="*/ f195 f0 1"/>
                <a:gd name="f200" fmla="*/ f196 f0 1"/>
                <a:gd name="f201" fmla="*/ f197 1 f8"/>
                <a:gd name="f202" fmla="*/ f198 1 f8"/>
                <a:gd name="f203" fmla="*/ f199 1 f8"/>
                <a:gd name="f204" fmla="*/ f200 1 f8"/>
                <a:gd name="f205" fmla="+- f201 0 f1"/>
                <a:gd name="f206" fmla="+- f202 0 f1"/>
                <a:gd name="f207" fmla="+- f203 0 f1"/>
                <a:gd name="f208" fmla="+- f204 0 f1"/>
                <a:gd name="f209" fmla="cos 1 f205"/>
                <a:gd name="f210" fmla="sin 1 f205"/>
                <a:gd name="f211" fmla="cos 1 f206"/>
                <a:gd name="f212" fmla="sin 1 f206"/>
                <a:gd name="f213" fmla="cos 1 f207"/>
                <a:gd name="f214" fmla="sin 1 f207"/>
                <a:gd name="f215" fmla="cos 1 f208"/>
                <a:gd name="f216" fmla="sin 1 f208"/>
                <a:gd name="f217" fmla="+- 0 0 f209"/>
                <a:gd name="f218" fmla="+- 0 0 f210"/>
                <a:gd name="f219" fmla="+- 0 0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val f225"/>
                <a:gd name="f234" fmla="val f226"/>
                <a:gd name="f235" fmla="val f227"/>
                <a:gd name="f236" fmla="val f228"/>
                <a:gd name="f237" fmla="val f229"/>
                <a:gd name="f238" fmla="val f230"/>
                <a:gd name="f239" fmla="val f231"/>
                <a:gd name="f240" fmla="val f232"/>
                <a:gd name="f241" fmla="+- 0 0 f233"/>
                <a:gd name="f242" fmla="+- 0 0 f234"/>
                <a:gd name="f243" fmla="+- 0 0 f235"/>
                <a:gd name="f244" fmla="+- 0 0 f236"/>
                <a:gd name="f245" fmla="+- 0 0 f237"/>
                <a:gd name="f246" fmla="+- 0 0 f238"/>
                <a:gd name="f247" fmla="+- 0 0 f239"/>
                <a:gd name="f248" fmla="+- 0 0 f240"/>
                <a:gd name="f249" fmla="*/ f9 f241 1"/>
                <a:gd name="f250" fmla="*/ f9 f242 1"/>
                <a:gd name="f251" fmla="*/ f9 f243 1"/>
                <a:gd name="f252" fmla="*/ f9 f244 1"/>
                <a:gd name="f253" fmla="*/ f9 f245 1"/>
                <a:gd name="f254" fmla="*/ f9 f246 1"/>
                <a:gd name="f255" fmla="*/ f9 f247 1"/>
                <a:gd name="f256" fmla="*/ f9 f248 1"/>
                <a:gd name="f257" fmla="*/ f249 f59 1"/>
                <a:gd name="f258" fmla="*/ f250 f58 1"/>
                <a:gd name="f259" fmla="*/ f251 f59 1"/>
                <a:gd name="f260" fmla="*/ f252 f58 1"/>
                <a:gd name="f261" fmla="*/ f253 f85 1"/>
                <a:gd name="f262" fmla="*/ f254 f86 1"/>
                <a:gd name="f263" fmla="*/ f255 f85 1"/>
                <a:gd name="f264" fmla="*/ f256 f86 1"/>
                <a:gd name="f265" fmla="+- f68 f257 0"/>
                <a:gd name="f266" fmla="+- f67 f258 0"/>
                <a:gd name="f267" fmla="+- f68 f259 0"/>
                <a:gd name="f268" fmla="+- f67 f260 0"/>
                <a:gd name="f269" fmla="+- f68 f261 0"/>
                <a:gd name="f270" fmla="+- f67 f262 0"/>
                <a:gd name="f271" fmla="+- f68 f263 0"/>
                <a:gd name="f272" fmla="+- f67 f264 0"/>
                <a:gd name="f273" fmla="max f265 f269"/>
                <a:gd name="f274" fmla="max f267 f271"/>
                <a:gd name="f275" fmla="max f266 f270"/>
                <a:gd name="f276" fmla="max f268 f272"/>
                <a:gd name="f277" fmla="min f265 f269"/>
                <a:gd name="f278" fmla="min f267 f271"/>
                <a:gd name="f279" fmla="min f266 f270"/>
                <a:gd name="f280" fmla="min f268 f272"/>
                <a:gd name="f281" fmla="+- f265 f271 0"/>
                <a:gd name="f282" fmla="+- f266 f272 0"/>
                <a:gd name="f283" fmla="+- f267 f269 0"/>
                <a:gd name="f284" fmla="+- f268 f270 0"/>
                <a:gd name="f285" fmla="*/ f265 f37 1"/>
                <a:gd name="f286" fmla="*/ f266 f37 1"/>
                <a:gd name="f287" fmla="*/ f269 f37 1"/>
                <a:gd name="f288" fmla="*/ f270 f37 1"/>
                <a:gd name="f289" fmla="max f273 f274"/>
                <a:gd name="f290" fmla="max f275 f276"/>
                <a:gd name="f291" fmla="min f277 f278"/>
                <a:gd name="f292" fmla="min f279 f280"/>
                <a:gd name="f293" fmla="*/ f281 1 2"/>
                <a:gd name="f294" fmla="*/ f282 1 2"/>
                <a:gd name="f295" fmla="*/ f283 1 2"/>
                <a:gd name="f296" fmla="*/ f284 1 2"/>
                <a:gd name="f297" fmla="?: f77 f42 f289"/>
                <a:gd name="f298" fmla="?: f78 f43 f290"/>
                <a:gd name="f299" fmla="?: f79 f7 f291"/>
                <a:gd name="f300" fmla="?: f80 f7 f292"/>
                <a:gd name="f301" fmla="*/ f293 f37 1"/>
                <a:gd name="f302" fmla="*/ f294 f37 1"/>
                <a:gd name="f303" fmla="*/ f295 f37 1"/>
                <a:gd name="f304" fmla="*/ f296 f37 1"/>
                <a:gd name="f305" fmla="*/ f299 f37 1"/>
                <a:gd name="f306" fmla="*/ f300 f37 1"/>
                <a:gd name="f307" fmla="*/ f297 f37 1"/>
                <a:gd name="f308" fmla="*/ f298 f37 1"/>
              </a:gdLst>
              <a:ahLst/>
              <a:cxnLst>
                <a:cxn ang="3cd4">
                  <a:pos x="hc" y="t"/>
                </a:cxn>
                <a:cxn ang="0">
                  <a:pos x="r" y="vc"/>
                </a:cxn>
                <a:cxn ang="cd4">
                  <a:pos x="hc" y="b"/>
                </a:cxn>
                <a:cxn ang="cd2">
                  <a:pos x="l" y="vc"/>
                </a:cxn>
                <a:cxn ang="f35">
                  <a:pos x="f301" y="f302"/>
                </a:cxn>
                <a:cxn ang="f36">
                  <a:pos x="f303" y="f304"/>
                </a:cxn>
                <a:cxn ang="f35">
                  <a:pos x="f83" y="f84"/>
                </a:cxn>
              </a:cxnLst>
              <a:rect l="f305" t="f306" r="f307" b="f308"/>
              <a:pathLst>
                <a:path>
                  <a:moveTo>
                    <a:pt x="f285" y="f286"/>
                  </a:moveTo>
                  <a:arcTo wR="f73" hR="f74" stAng="f44" swAng="f70"/>
                  <a:lnTo>
                    <a:pt x="f287" y="f288"/>
                  </a:lnTo>
                  <a:arcTo wR="f91" hR="f92" stAng="f45" swAng="f76"/>
                  <a:close/>
                </a:path>
              </a:pathLst>
            </a:custGeom>
            <a:solidFill>
              <a:srgbClr val="143061">
                <a:alpha val="75000"/>
              </a:srgbClr>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000000"/>
                </a:solidFill>
                <a:uFillTx/>
                <a:latin typeface="Arial"/>
                <a:ea typeface="Arial"/>
                <a:cs typeface="Arial"/>
              </a:endParaRPr>
            </a:p>
          </p:txBody>
        </p:sp>
        <p:sp>
          <p:nvSpPr>
            <p:cNvPr id="6" name="Google Shape;200;p28">
              <a:extLst>
                <a:ext uri="{FF2B5EF4-FFF2-40B4-BE49-F238E27FC236}">
                  <a16:creationId xmlns:a16="http://schemas.microsoft.com/office/drawing/2014/main" id="{03963865-0D0F-497E-8532-13C3BC3B7CEB}"/>
                </a:ext>
              </a:extLst>
            </p:cNvPr>
            <p:cNvSpPr/>
            <p:nvPr/>
          </p:nvSpPr>
          <p:spPr>
            <a:xfrm rot="10799991">
              <a:off x="3213110" y="3419334"/>
              <a:ext cx="3119402" cy="3680578"/>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90"/>
                <a:gd name="f11" fmla="val 269"/>
                <a:gd name="f12" fmla="val 12434"/>
                <a:gd name="f13" fmla="+- 0 0 -180"/>
                <a:gd name="f14" fmla="+- 0 0 -539"/>
                <a:gd name="f15" fmla="+- 0 0 -359"/>
                <a:gd name="f16" fmla="abs f4"/>
                <a:gd name="f17" fmla="abs f5"/>
                <a:gd name="f18" fmla="abs f6"/>
                <a:gd name="f19" fmla="+- 0 0 f10"/>
                <a:gd name="f20" fmla="+- 0 0 f11"/>
                <a:gd name="f21" fmla="*/ f13 f0 1"/>
                <a:gd name="f22" fmla="*/ f14 f0 1"/>
                <a:gd name="f23" fmla="*/ f15 f0 1"/>
                <a:gd name="f24" fmla="?: f16 f4 1"/>
                <a:gd name="f25" fmla="?: f17 f5 1"/>
                <a:gd name="f26" fmla="?: f18 f6 1"/>
                <a:gd name="f27" fmla="*/ f19 f0 1"/>
                <a:gd name="f28" fmla="*/ f20 f0 1"/>
                <a:gd name="f29" fmla="*/ f21 1 f3"/>
                <a:gd name="f30" fmla="*/ f22 1 f3"/>
                <a:gd name="f31" fmla="*/ f23 1 f3"/>
                <a:gd name="f32" fmla="*/ f24 1 21600"/>
                <a:gd name="f33" fmla="*/ f25 1 21600"/>
                <a:gd name="f34" fmla="*/ 21600 f24 1"/>
                <a:gd name="f35" fmla="*/ 21600 f25 1"/>
                <a:gd name="f36" fmla="*/ f27 1 f3"/>
                <a:gd name="f37" fmla="*/ f28 1 f3"/>
                <a:gd name="f38" fmla="+- f29 0 f1"/>
                <a:gd name="f39" fmla="+- f30 0 f1"/>
                <a:gd name="f40" fmla="+- f31 0 f1"/>
                <a:gd name="f41" fmla="min f33 f32"/>
                <a:gd name="f42" fmla="*/ f34 1 f26"/>
                <a:gd name="f43" fmla="*/ f35 1 f26"/>
                <a:gd name="f44" fmla="+- f36 0 f1"/>
                <a:gd name="f45" fmla="+- f37 0 f1"/>
                <a:gd name="f46" fmla="val f42"/>
                <a:gd name="f47" fmla="val f43"/>
                <a:gd name="f48" fmla="+- 0 0 f44"/>
                <a:gd name="f49" fmla="+- 0 0 f45"/>
                <a:gd name="f50" fmla="+- f47 0 f7"/>
                <a:gd name="f51" fmla="+- f46 0 f7"/>
                <a:gd name="f52" fmla="+- f49 0 f48"/>
                <a:gd name="f53" fmla="+- f48 f1 0"/>
                <a:gd name="f54" fmla="+- f49 f1 0"/>
                <a:gd name="f55" fmla="+- 21600000 0 f48"/>
                <a:gd name="f56" fmla="+- f1 0 f48"/>
                <a:gd name="f57" fmla="+- 27000000 0 f48"/>
                <a:gd name="f58" fmla="+- f0 0 f48"/>
                <a:gd name="f59" fmla="+- 32400000 0 f48"/>
                <a:gd name="f60" fmla="+- f2 0 f48"/>
                <a:gd name="f61" fmla="+- 37800000 0 f48"/>
                <a:gd name="f62" fmla="*/ f50 1 2"/>
                <a:gd name="f63" fmla="*/ f51 1 2"/>
                <a:gd name="f64" fmla="min f51 f50"/>
                <a:gd name="f65" fmla="+- f52 21600000 0"/>
                <a:gd name="f66" fmla="?: f56 f56 f57"/>
                <a:gd name="f67" fmla="?: f58 f58 f59"/>
                <a:gd name="f68" fmla="?: f60 f60 f61"/>
                <a:gd name="f69" fmla="*/ f53 f8 1"/>
                <a:gd name="f70" fmla="*/ f54 f8 1"/>
                <a:gd name="f71" fmla="+- f7 f62 0"/>
                <a:gd name="f72" fmla="+- f7 f63 0"/>
                <a:gd name="f73" fmla="*/ f64 f12 1"/>
                <a:gd name="f74" fmla="?: f52 f52 f65"/>
                <a:gd name="f75" fmla="*/ f69 1 f0"/>
                <a:gd name="f76" fmla="*/ f70 1 f0"/>
                <a:gd name="f77" fmla="*/ f63 f41 1"/>
                <a:gd name="f78" fmla="*/ f62 f41 1"/>
                <a:gd name="f79" fmla="*/ f73 1 100000"/>
                <a:gd name="f80" fmla="+- 0 0 f74"/>
                <a:gd name="f81" fmla="+- f74 0 f55"/>
                <a:gd name="f82" fmla="+- f74 0 f66"/>
                <a:gd name="f83" fmla="+- f74 0 f67"/>
                <a:gd name="f84" fmla="+- f74 0 f68"/>
                <a:gd name="f85" fmla="+- 0 0 f75"/>
                <a:gd name="f86" fmla="+- 0 0 f76"/>
                <a:gd name="f87" fmla="*/ f72 f41 1"/>
                <a:gd name="f88" fmla="*/ f71 f41 1"/>
                <a:gd name="f89" fmla="+- f63 0 f79"/>
                <a:gd name="f90" fmla="+- f62 0 f79"/>
                <a:gd name="f91" fmla="+- 0 0 f85"/>
                <a:gd name="f92" fmla="+- 0 0 f86"/>
                <a:gd name="f93" fmla="*/ f91 f0 1"/>
                <a:gd name="f94" fmla="*/ f92 f0 1"/>
                <a:gd name="f95" fmla="*/ f89 f41 1"/>
                <a:gd name="f96" fmla="*/ f90 f41 1"/>
                <a:gd name="f97" fmla="*/ f93 1 f8"/>
                <a:gd name="f98" fmla="*/ f94 1 f8"/>
                <a:gd name="f99" fmla="+- f97 0 f1"/>
                <a:gd name="f100" fmla="+- f98 0 f1"/>
                <a:gd name="f101" fmla="sin 1 f99"/>
                <a:gd name="f102" fmla="cos 1 f99"/>
                <a:gd name="f103" fmla="sin 1 f100"/>
                <a:gd name="f104" fmla="cos 1 f100"/>
                <a:gd name="f105" fmla="+- 0 0 f101"/>
                <a:gd name="f106" fmla="+- 0 0 f102"/>
                <a:gd name="f107" fmla="+- 0 0 f103"/>
                <a:gd name="f108" fmla="+- 0 0 f104"/>
                <a:gd name="f109" fmla="+- 0 0 f105"/>
                <a:gd name="f110" fmla="+- 0 0 f106"/>
                <a:gd name="f111" fmla="+- 0 0 f107"/>
                <a:gd name="f112" fmla="+- 0 0 f108"/>
                <a:gd name="f113" fmla="val f109"/>
                <a:gd name="f114" fmla="val f110"/>
                <a:gd name="f115" fmla="val f111"/>
                <a:gd name="f116" fmla="val f112"/>
                <a:gd name="f117" fmla="*/ f113 f63 1"/>
                <a:gd name="f118" fmla="*/ f114 f62 1"/>
                <a:gd name="f119" fmla="*/ f115 f63 1"/>
                <a:gd name="f120" fmla="*/ f116 f62 1"/>
                <a:gd name="f121" fmla="*/ f115 f89 1"/>
                <a:gd name="f122" fmla="*/ f116 f90 1"/>
                <a:gd name="f123" fmla="*/ f113 f89 1"/>
                <a:gd name="f124" fmla="*/ f114 f90 1"/>
                <a:gd name="f125" fmla="+- 0 0 f118"/>
                <a:gd name="f126" fmla="+- 0 0 f117"/>
                <a:gd name="f127" fmla="+- 0 0 f120"/>
                <a:gd name="f128" fmla="+- 0 0 f119"/>
                <a:gd name="f129" fmla="+- 0 0 f122"/>
                <a:gd name="f130" fmla="+- 0 0 f121"/>
                <a:gd name="f131" fmla="+- 0 0 f124"/>
                <a:gd name="f132" fmla="+- 0 0 f123"/>
                <a:gd name="f133" fmla="+- 0 0 f125"/>
                <a:gd name="f134" fmla="+- 0 0 f126"/>
                <a:gd name="f135" fmla="+- 0 0 f127"/>
                <a:gd name="f136" fmla="+- 0 0 f128"/>
                <a:gd name="f137" fmla="+- 0 0 f129"/>
                <a:gd name="f138" fmla="+- 0 0 f130"/>
                <a:gd name="f139" fmla="+- 0 0 f131"/>
                <a:gd name="f140" fmla="+- 0 0 f132"/>
                <a:gd name="f141" fmla="at2 f133 f134"/>
                <a:gd name="f142" fmla="at2 f135 f136"/>
                <a:gd name="f143" fmla="at2 f137 f138"/>
                <a:gd name="f144" fmla="at2 f139 f140"/>
                <a:gd name="f145" fmla="+- f141 f1 0"/>
                <a:gd name="f146" fmla="+- f142 f1 0"/>
                <a:gd name="f147" fmla="+- f143 f1 0"/>
                <a:gd name="f148" fmla="+- f144 f1 0"/>
                <a:gd name="f149" fmla="*/ f145 f8 1"/>
                <a:gd name="f150" fmla="*/ f146 f8 1"/>
                <a:gd name="f151" fmla="*/ f147 f8 1"/>
                <a:gd name="f152" fmla="*/ f148 f8 1"/>
                <a:gd name="f153" fmla="*/ f149 1 f0"/>
                <a:gd name="f154" fmla="*/ f150 1 f0"/>
                <a:gd name="f155" fmla="*/ f151 1 f0"/>
                <a:gd name="f156" fmla="*/ f152 1 f0"/>
                <a:gd name="f157" fmla="+- 0 0 f153"/>
                <a:gd name="f158" fmla="+- 0 0 f154"/>
                <a:gd name="f159" fmla="+- 0 0 f155"/>
                <a:gd name="f160" fmla="+- 0 0 f156"/>
                <a:gd name="f161" fmla="val f157"/>
                <a:gd name="f162" fmla="val f158"/>
                <a:gd name="f163" fmla="val f159"/>
                <a:gd name="f164" fmla="val f160"/>
                <a:gd name="f165" fmla="+- 0 0 f161"/>
                <a:gd name="f166" fmla="+- 0 0 f162"/>
                <a:gd name="f167" fmla="+- 0 0 f163"/>
                <a:gd name="f168" fmla="+- 0 0 f164"/>
                <a:gd name="f169" fmla="*/ f165 f0 1"/>
                <a:gd name="f170" fmla="*/ f166 f0 1"/>
                <a:gd name="f171" fmla="*/ f167 f0 1"/>
                <a:gd name="f172" fmla="*/ f168 f0 1"/>
                <a:gd name="f173" fmla="*/ f169 1 f8"/>
                <a:gd name="f174" fmla="*/ f170 1 f8"/>
                <a:gd name="f175" fmla="*/ f171 1 f8"/>
                <a:gd name="f176" fmla="*/ f172 1 f8"/>
                <a:gd name="f177" fmla="+- f173 0 f1"/>
                <a:gd name="f178" fmla="+- f174 0 f1"/>
                <a:gd name="f179" fmla="+- f175 0 f1"/>
                <a:gd name="f180" fmla="+- f176 0 f1"/>
                <a:gd name="f181" fmla="+- f177 f1 0"/>
                <a:gd name="f182" fmla="+- f178 f1 0"/>
                <a:gd name="f183" fmla="+- f179 f1 0"/>
                <a:gd name="f184" fmla="+- f180 f1 0"/>
                <a:gd name="f185" fmla="*/ f181 f8 1"/>
                <a:gd name="f186" fmla="*/ f182 f8 1"/>
                <a:gd name="f187" fmla="*/ f183 f8 1"/>
                <a:gd name="f188" fmla="*/ f184 f8 1"/>
                <a:gd name="f189" fmla="*/ f185 1 f0"/>
                <a:gd name="f190" fmla="*/ f186 1 f0"/>
                <a:gd name="f191" fmla="*/ f187 1 f0"/>
                <a:gd name="f192" fmla="*/ f188 1 f0"/>
                <a:gd name="f193" fmla="+- 0 0 f189"/>
                <a:gd name="f194" fmla="+- 0 0 f190"/>
                <a:gd name="f195" fmla="+- 0 0 f191"/>
                <a:gd name="f196" fmla="+- 0 0 f192"/>
                <a:gd name="f197" fmla="+- 0 0 f193"/>
                <a:gd name="f198" fmla="+- 0 0 f194"/>
                <a:gd name="f199" fmla="+- 0 0 f195"/>
                <a:gd name="f200" fmla="+- 0 0 f196"/>
                <a:gd name="f201" fmla="*/ f197 f0 1"/>
                <a:gd name="f202" fmla="*/ f198 f0 1"/>
                <a:gd name="f203" fmla="*/ f199 f0 1"/>
                <a:gd name="f204" fmla="*/ f200 f0 1"/>
                <a:gd name="f205" fmla="*/ f201 1 f8"/>
                <a:gd name="f206" fmla="*/ f202 1 f8"/>
                <a:gd name="f207" fmla="*/ f203 1 f8"/>
                <a:gd name="f208" fmla="*/ f204 1 f8"/>
                <a:gd name="f209" fmla="+- f205 0 f1"/>
                <a:gd name="f210" fmla="+- f206 0 f1"/>
                <a:gd name="f211" fmla="+- f207 0 f1"/>
                <a:gd name="f212" fmla="+- f208 0 f1"/>
                <a:gd name="f213" fmla="cos 1 f209"/>
                <a:gd name="f214" fmla="sin 1 f209"/>
                <a:gd name="f215" fmla="cos 1 f210"/>
                <a:gd name="f216" fmla="sin 1 f210"/>
                <a:gd name="f217" fmla="cos 1 f211"/>
                <a:gd name="f218" fmla="sin 1 f211"/>
                <a:gd name="f219" fmla="cos 1 f212"/>
                <a:gd name="f220" fmla="sin 1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 0 0 f228"/>
                <a:gd name="f237" fmla="val f229"/>
                <a:gd name="f238" fmla="val f230"/>
                <a:gd name="f239" fmla="val f231"/>
                <a:gd name="f240" fmla="val f232"/>
                <a:gd name="f241" fmla="val f233"/>
                <a:gd name="f242" fmla="val f234"/>
                <a:gd name="f243" fmla="val f235"/>
                <a:gd name="f244" fmla="val f236"/>
                <a:gd name="f245" fmla="+- 0 0 f237"/>
                <a:gd name="f246" fmla="+- 0 0 f238"/>
                <a:gd name="f247" fmla="+- 0 0 f239"/>
                <a:gd name="f248" fmla="+- 0 0 f240"/>
                <a:gd name="f249" fmla="+- 0 0 f241"/>
                <a:gd name="f250" fmla="+- 0 0 f242"/>
                <a:gd name="f251" fmla="+- 0 0 f243"/>
                <a:gd name="f252" fmla="+- 0 0 f244"/>
                <a:gd name="f253" fmla="*/ f9 f245 1"/>
                <a:gd name="f254" fmla="*/ f9 f246 1"/>
                <a:gd name="f255" fmla="*/ f9 f247 1"/>
                <a:gd name="f256" fmla="*/ f9 f248 1"/>
                <a:gd name="f257" fmla="*/ f9 f249 1"/>
                <a:gd name="f258" fmla="*/ f9 f250 1"/>
                <a:gd name="f259" fmla="*/ f9 f251 1"/>
                <a:gd name="f260" fmla="*/ f9 f252 1"/>
                <a:gd name="f261" fmla="*/ f253 f63 1"/>
                <a:gd name="f262" fmla="*/ f254 f62 1"/>
                <a:gd name="f263" fmla="*/ f255 f63 1"/>
                <a:gd name="f264" fmla="*/ f256 f62 1"/>
                <a:gd name="f265" fmla="*/ f257 f89 1"/>
                <a:gd name="f266" fmla="*/ f258 f90 1"/>
                <a:gd name="f267" fmla="*/ f259 f89 1"/>
                <a:gd name="f268" fmla="*/ f260 f90 1"/>
                <a:gd name="f269" fmla="+- f72 f261 0"/>
                <a:gd name="f270" fmla="+- f71 f262 0"/>
                <a:gd name="f271" fmla="+- f72 f263 0"/>
                <a:gd name="f272" fmla="+- f71 f264 0"/>
                <a:gd name="f273" fmla="+- f72 f265 0"/>
                <a:gd name="f274" fmla="+- f71 f266 0"/>
                <a:gd name="f275" fmla="+- f72 f267 0"/>
                <a:gd name="f276" fmla="+- f71 f268 0"/>
                <a:gd name="f277" fmla="max f269 f273"/>
                <a:gd name="f278" fmla="max f271 f275"/>
                <a:gd name="f279" fmla="max f270 f274"/>
                <a:gd name="f280" fmla="max f272 f276"/>
                <a:gd name="f281" fmla="min f269 f273"/>
                <a:gd name="f282" fmla="min f271 f275"/>
                <a:gd name="f283" fmla="min f270 f274"/>
                <a:gd name="f284" fmla="min f272 f276"/>
                <a:gd name="f285" fmla="+- f269 f275 0"/>
                <a:gd name="f286" fmla="+- f270 f276 0"/>
                <a:gd name="f287" fmla="+- f271 f273 0"/>
                <a:gd name="f288" fmla="+- f272 f274 0"/>
                <a:gd name="f289" fmla="*/ f269 f41 1"/>
                <a:gd name="f290" fmla="*/ f270 f41 1"/>
                <a:gd name="f291" fmla="*/ f273 f41 1"/>
                <a:gd name="f292" fmla="*/ f274 f41 1"/>
                <a:gd name="f293" fmla="max f277 f278"/>
                <a:gd name="f294" fmla="max f279 f280"/>
                <a:gd name="f295" fmla="min f281 f282"/>
                <a:gd name="f296" fmla="min f283 f284"/>
                <a:gd name="f297" fmla="*/ f285 1 2"/>
                <a:gd name="f298" fmla="*/ f286 1 2"/>
                <a:gd name="f299" fmla="*/ f287 1 2"/>
                <a:gd name="f300" fmla="*/ f288 1 2"/>
                <a:gd name="f301" fmla="?: f81 f46 f293"/>
                <a:gd name="f302" fmla="?: f82 f47 f294"/>
                <a:gd name="f303" fmla="?: f83 f7 f295"/>
                <a:gd name="f304" fmla="?: f84 f7 f296"/>
                <a:gd name="f305" fmla="*/ f297 f41 1"/>
                <a:gd name="f306" fmla="*/ f298 f41 1"/>
                <a:gd name="f307" fmla="*/ f299 f41 1"/>
                <a:gd name="f308" fmla="*/ f300 f41 1"/>
                <a:gd name="f309" fmla="*/ f303 f41 1"/>
                <a:gd name="f310" fmla="*/ f304 f41 1"/>
                <a:gd name="f311" fmla="*/ f301 f41 1"/>
                <a:gd name="f312" fmla="*/ f302 f41 1"/>
              </a:gdLst>
              <a:ahLst/>
              <a:cxnLst>
                <a:cxn ang="3cd4">
                  <a:pos x="hc" y="t"/>
                </a:cxn>
                <a:cxn ang="0">
                  <a:pos x="r" y="vc"/>
                </a:cxn>
                <a:cxn ang="cd4">
                  <a:pos x="hc" y="b"/>
                </a:cxn>
                <a:cxn ang="cd2">
                  <a:pos x="l" y="vc"/>
                </a:cxn>
                <a:cxn ang="f38">
                  <a:pos x="f305" y="f306"/>
                </a:cxn>
                <a:cxn ang="f39">
                  <a:pos x="f307" y="f308"/>
                </a:cxn>
                <a:cxn ang="f40">
                  <a:pos x="f87" y="f88"/>
                </a:cxn>
              </a:cxnLst>
              <a:rect l="f309" t="f310" r="f311" b="f312"/>
              <a:pathLst>
                <a:path>
                  <a:moveTo>
                    <a:pt x="f289" y="f290"/>
                  </a:moveTo>
                  <a:arcTo wR="f77" hR="f78" stAng="f48" swAng="f74"/>
                  <a:lnTo>
                    <a:pt x="f291" y="f292"/>
                  </a:lnTo>
                  <a:arcTo wR="f95" hR="f96" stAng="f49" swAng="f80"/>
                  <a:close/>
                </a:path>
              </a:pathLst>
            </a:custGeom>
            <a:solidFill>
              <a:srgbClr val="143061">
                <a:alpha val="84553"/>
              </a:srgbClr>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000000"/>
                </a:solidFill>
                <a:uFillTx/>
                <a:latin typeface="Arial"/>
                <a:ea typeface="Arial"/>
                <a:cs typeface="Arial"/>
              </a:endParaRPr>
            </a:p>
          </p:txBody>
        </p:sp>
        <p:sp>
          <p:nvSpPr>
            <p:cNvPr id="7" name="Google Shape;201;p28">
              <a:extLst>
                <a:ext uri="{FF2B5EF4-FFF2-40B4-BE49-F238E27FC236}">
                  <a16:creationId xmlns:a16="http://schemas.microsoft.com/office/drawing/2014/main" id="{00979B0F-FF01-49D7-8AF2-5089B3346069}"/>
                </a:ext>
              </a:extLst>
            </p:cNvPr>
            <p:cNvSpPr/>
            <p:nvPr/>
          </p:nvSpPr>
          <p:spPr>
            <a:xfrm>
              <a:off x="474546" y="3419343"/>
              <a:ext cx="3119402" cy="3680578"/>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90"/>
                <a:gd name="f11" fmla="val 271"/>
                <a:gd name="f12" fmla="val 12426"/>
                <a:gd name="f13" fmla="+- 0 0 -180"/>
                <a:gd name="f14" fmla="+- 0 0 -181"/>
                <a:gd name="f15" fmla="abs f4"/>
                <a:gd name="f16" fmla="abs f5"/>
                <a:gd name="f17" fmla="abs f6"/>
                <a:gd name="f18" fmla="+- 0 0 f10"/>
                <a:gd name="f19" fmla="+- 0 0 f11"/>
                <a:gd name="f20" fmla="*/ f13 f0 1"/>
                <a:gd name="f21" fmla="*/ f14 f0 1"/>
                <a:gd name="f22" fmla="?: f15 f4 1"/>
                <a:gd name="f23" fmla="?: f16 f5 1"/>
                <a:gd name="f24" fmla="?: f17 f6 1"/>
                <a:gd name="f25" fmla="*/ f18 f0 1"/>
                <a:gd name="f26" fmla="*/ f19 f0 1"/>
                <a:gd name="f27" fmla="*/ f20 1 f3"/>
                <a:gd name="f28" fmla="*/ f21 1 f3"/>
                <a:gd name="f29" fmla="*/ f22 1 21600"/>
                <a:gd name="f30" fmla="*/ f23 1 21600"/>
                <a:gd name="f31" fmla="*/ 21600 f22 1"/>
                <a:gd name="f32" fmla="*/ 21600 f23 1"/>
                <a:gd name="f33" fmla="*/ f25 1 f3"/>
                <a:gd name="f34" fmla="*/ f26 1 f3"/>
                <a:gd name="f35" fmla="+- f27 0 f1"/>
                <a:gd name="f36" fmla="+- f28 0 f1"/>
                <a:gd name="f37" fmla="min f30 f29"/>
                <a:gd name="f38" fmla="*/ f31 1 f24"/>
                <a:gd name="f39" fmla="*/ f32 1 f24"/>
                <a:gd name="f40" fmla="+- f33 0 f1"/>
                <a:gd name="f41" fmla="+- f34 0 f1"/>
                <a:gd name="f42" fmla="val f38"/>
                <a:gd name="f43" fmla="val f39"/>
                <a:gd name="f44" fmla="+- 0 0 f40"/>
                <a:gd name="f45" fmla="+- 0 0 f41"/>
                <a:gd name="f46" fmla="+- f43 0 f7"/>
                <a:gd name="f47" fmla="+- f42 0 f7"/>
                <a:gd name="f48" fmla="+- f45 0 f44"/>
                <a:gd name="f49" fmla="+- f44 f1 0"/>
                <a:gd name="f50" fmla="+- f45 f1 0"/>
                <a:gd name="f51" fmla="+- 21600000 0 f44"/>
                <a:gd name="f52" fmla="+- f1 0 f44"/>
                <a:gd name="f53" fmla="+- 27000000 0 f44"/>
                <a:gd name="f54" fmla="+- f0 0 f44"/>
                <a:gd name="f55" fmla="+- 32400000 0 f44"/>
                <a:gd name="f56" fmla="+- f2 0 f44"/>
                <a:gd name="f57" fmla="+- 37800000 0 f44"/>
                <a:gd name="f58" fmla="*/ f46 1 2"/>
                <a:gd name="f59" fmla="*/ f47 1 2"/>
                <a:gd name="f60" fmla="min f47 f46"/>
                <a:gd name="f61" fmla="+- f48 21600000 0"/>
                <a:gd name="f62" fmla="?: f52 f52 f53"/>
                <a:gd name="f63" fmla="?: f54 f54 f55"/>
                <a:gd name="f64" fmla="?: f56 f56 f57"/>
                <a:gd name="f65" fmla="*/ f49 f8 1"/>
                <a:gd name="f66" fmla="*/ f50 f8 1"/>
                <a:gd name="f67" fmla="+- f7 f58 0"/>
                <a:gd name="f68" fmla="+- f7 f59 0"/>
                <a:gd name="f69" fmla="*/ f60 f12 1"/>
                <a:gd name="f70" fmla="?: f48 f48 f61"/>
                <a:gd name="f71" fmla="*/ f65 1 f0"/>
                <a:gd name="f72" fmla="*/ f66 1 f0"/>
                <a:gd name="f73" fmla="*/ f59 f37 1"/>
                <a:gd name="f74" fmla="*/ f58 f37 1"/>
                <a:gd name="f75" fmla="*/ f69 1 100000"/>
                <a:gd name="f76" fmla="+- 0 0 f70"/>
                <a:gd name="f77" fmla="+- f70 0 f51"/>
                <a:gd name="f78" fmla="+- f70 0 f62"/>
                <a:gd name="f79" fmla="+- f70 0 f63"/>
                <a:gd name="f80" fmla="+- f70 0 f64"/>
                <a:gd name="f81" fmla="+- 0 0 f71"/>
                <a:gd name="f82" fmla="+- 0 0 f72"/>
                <a:gd name="f83" fmla="*/ f68 f37 1"/>
                <a:gd name="f84" fmla="*/ f67 f37 1"/>
                <a:gd name="f85" fmla="+- f59 0 f75"/>
                <a:gd name="f86" fmla="+- f58 0 f75"/>
                <a:gd name="f87" fmla="+- 0 0 f81"/>
                <a:gd name="f88" fmla="+- 0 0 f82"/>
                <a:gd name="f89" fmla="*/ f87 f0 1"/>
                <a:gd name="f90" fmla="*/ f88 f0 1"/>
                <a:gd name="f91" fmla="*/ f85 f37 1"/>
                <a:gd name="f92" fmla="*/ f86 f37 1"/>
                <a:gd name="f93" fmla="*/ f89 1 f8"/>
                <a:gd name="f94" fmla="*/ f90 1 f8"/>
                <a:gd name="f95" fmla="+- f93 0 f1"/>
                <a:gd name="f96" fmla="+- f94 0 f1"/>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val f105"/>
                <a:gd name="f110" fmla="val f106"/>
                <a:gd name="f111" fmla="val f107"/>
                <a:gd name="f112" fmla="val f108"/>
                <a:gd name="f113" fmla="*/ f109 f59 1"/>
                <a:gd name="f114" fmla="*/ f110 f58 1"/>
                <a:gd name="f115" fmla="*/ f111 f59 1"/>
                <a:gd name="f116" fmla="*/ f112 f58 1"/>
                <a:gd name="f117" fmla="*/ f111 f85 1"/>
                <a:gd name="f118" fmla="*/ f112 f86 1"/>
                <a:gd name="f119" fmla="*/ f109 f85 1"/>
                <a:gd name="f120" fmla="*/ f110 f86 1"/>
                <a:gd name="f121" fmla="+- 0 0 f114"/>
                <a:gd name="f122" fmla="+- 0 0 f113"/>
                <a:gd name="f123" fmla="+- 0 0 f116"/>
                <a:gd name="f124" fmla="+- 0 0 f115"/>
                <a:gd name="f125" fmla="+- 0 0 f118"/>
                <a:gd name="f126" fmla="+- 0 0 f117"/>
                <a:gd name="f127" fmla="+- 0 0 f120"/>
                <a:gd name="f128" fmla="+- 0 0 f119"/>
                <a:gd name="f129" fmla="+- 0 0 f121"/>
                <a:gd name="f130" fmla="+- 0 0 f122"/>
                <a:gd name="f131" fmla="+- 0 0 f123"/>
                <a:gd name="f132" fmla="+- 0 0 f124"/>
                <a:gd name="f133" fmla="+- 0 0 f125"/>
                <a:gd name="f134" fmla="+- 0 0 f126"/>
                <a:gd name="f135" fmla="+- 0 0 f127"/>
                <a:gd name="f136" fmla="+- 0 0 f128"/>
                <a:gd name="f137" fmla="at2 f129 f130"/>
                <a:gd name="f138" fmla="at2 f131 f132"/>
                <a:gd name="f139" fmla="at2 f133 f134"/>
                <a:gd name="f140" fmla="at2 f135 f136"/>
                <a:gd name="f141" fmla="+- f137 f1 0"/>
                <a:gd name="f142" fmla="+- f138 f1 0"/>
                <a:gd name="f143" fmla="+- f139 f1 0"/>
                <a:gd name="f144" fmla="+- f140 f1 0"/>
                <a:gd name="f145" fmla="*/ f141 f8 1"/>
                <a:gd name="f146" fmla="*/ f142 f8 1"/>
                <a:gd name="f147" fmla="*/ f143 f8 1"/>
                <a:gd name="f148" fmla="*/ f144 f8 1"/>
                <a:gd name="f149" fmla="*/ f145 1 f0"/>
                <a:gd name="f150" fmla="*/ f146 1 f0"/>
                <a:gd name="f151" fmla="*/ f147 1 f0"/>
                <a:gd name="f152" fmla="*/ f148 1 f0"/>
                <a:gd name="f153" fmla="+- 0 0 f149"/>
                <a:gd name="f154" fmla="+- 0 0 f150"/>
                <a:gd name="f155" fmla="+- 0 0 f151"/>
                <a:gd name="f156" fmla="+- 0 0 f152"/>
                <a:gd name="f157" fmla="val f153"/>
                <a:gd name="f158" fmla="val f154"/>
                <a:gd name="f159" fmla="val f155"/>
                <a:gd name="f160" fmla="val f156"/>
                <a:gd name="f161" fmla="+- 0 0 f157"/>
                <a:gd name="f162" fmla="+- 0 0 f158"/>
                <a:gd name="f163" fmla="+- 0 0 f159"/>
                <a:gd name="f164" fmla="+- 0 0 f160"/>
                <a:gd name="f165" fmla="*/ f161 f0 1"/>
                <a:gd name="f166" fmla="*/ f162 f0 1"/>
                <a:gd name="f167" fmla="*/ f163 f0 1"/>
                <a:gd name="f168" fmla="*/ f164 f0 1"/>
                <a:gd name="f169" fmla="*/ f165 1 f8"/>
                <a:gd name="f170" fmla="*/ f166 1 f8"/>
                <a:gd name="f171" fmla="*/ f167 1 f8"/>
                <a:gd name="f172" fmla="*/ f168 1 f8"/>
                <a:gd name="f173" fmla="+- f169 0 f1"/>
                <a:gd name="f174" fmla="+- f170 0 f1"/>
                <a:gd name="f175" fmla="+- f171 0 f1"/>
                <a:gd name="f176" fmla="+- f172 0 f1"/>
                <a:gd name="f177" fmla="+- f173 f1 0"/>
                <a:gd name="f178" fmla="+- f174 f1 0"/>
                <a:gd name="f179" fmla="+- f175 f1 0"/>
                <a:gd name="f180" fmla="+- f176 f1 0"/>
                <a:gd name="f181" fmla="*/ f177 f8 1"/>
                <a:gd name="f182" fmla="*/ f178 f8 1"/>
                <a:gd name="f183" fmla="*/ f179 f8 1"/>
                <a:gd name="f184" fmla="*/ f180 f8 1"/>
                <a:gd name="f185" fmla="*/ f181 1 f0"/>
                <a:gd name="f186" fmla="*/ f182 1 f0"/>
                <a:gd name="f187" fmla="*/ f183 1 f0"/>
                <a:gd name="f188" fmla="*/ f184 1 f0"/>
                <a:gd name="f189" fmla="+- 0 0 f185"/>
                <a:gd name="f190" fmla="+- 0 0 f186"/>
                <a:gd name="f191" fmla="+- 0 0 f187"/>
                <a:gd name="f192" fmla="+- 0 0 f188"/>
                <a:gd name="f193" fmla="+- 0 0 f189"/>
                <a:gd name="f194" fmla="+- 0 0 f190"/>
                <a:gd name="f195" fmla="+- 0 0 f191"/>
                <a:gd name="f196" fmla="+- 0 0 f192"/>
                <a:gd name="f197" fmla="*/ f193 f0 1"/>
                <a:gd name="f198" fmla="*/ f194 f0 1"/>
                <a:gd name="f199" fmla="*/ f195 f0 1"/>
                <a:gd name="f200" fmla="*/ f196 f0 1"/>
                <a:gd name="f201" fmla="*/ f197 1 f8"/>
                <a:gd name="f202" fmla="*/ f198 1 f8"/>
                <a:gd name="f203" fmla="*/ f199 1 f8"/>
                <a:gd name="f204" fmla="*/ f200 1 f8"/>
                <a:gd name="f205" fmla="+- f201 0 f1"/>
                <a:gd name="f206" fmla="+- f202 0 f1"/>
                <a:gd name="f207" fmla="+- f203 0 f1"/>
                <a:gd name="f208" fmla="+- f204 0 f1"/>
                <a:gd name="f209" fmla="cos 1 f205"/>
                <a:gd name="f210" fmla="sin 1 f205"/>
                <a:gd name="f211" fmla="cos 1 f206"/>
                <a:gd name="f212" fmla="sin 1 f206"/>
                <a:gd name="f213" fmla="cos 1 f207"/>
                <a:gd name="f214" fmla="sin 1 f207"/>
                <a:gd name="f215" fmla="cos 1 f208"/>
                <a:gd name="f216" fmla="sin 1 f208"/>
                <a:gd name="f217" fmla="+- 0 0 f209"/>
                <a:gd name="f218" fmla="+- 0 0 f210"/>
                <a:gd name="f219" fmla="+- 0 0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val f225"/>
                <a:gd name="f234" fmla="val f226"/>
                <a:gd name="f235" fmla="val f227"/>
                <a:gd name="f236" fmla="val f228"/>
                <a:gd name="f237" fmla="val f229"/>
                <a:gd name="f238" fmla="val f230"/>
                <a:gd name="f239" fmla="val f231"/>
                <a:gd name="f240" fmla="val f232"/>
                <a:gd name="f241" fmla="+- 0 0 f233"/>
                <a:gd name="f242" fmla="+- 0 0 f234"/>
                <a:gd name="f243" fmla="+- 0 0 f235"/>
                <a:gd name="f244" fmla="+- 0 0 f236"/>
                <a:gd name="f245" fmla="+- 0 0 f237"/>
                <a:gd name="f246" fmla="+- 0 0 f238"/>
                <a:gd name="f247" fmla="+- 0 0 f239"/>
                <a:gd name="f248" fmla="+- 0 0 f240"/>
                <a:gd name="f249" fmla="*/ f9 f241 1"/>
                <a:gd name="f250" fmla="*/ f9 f242 1"/>
                <a:gd name="f251" fmla="*/ f9 f243 1"/>
                <a:gd name="f252" fmla="*/ f9 f244 1"/>
                <a:gd name="f253" fmla="*/ f9 f245 1"/>
                <a:gd name="f254" fmla="*/ f9 f246 1"/>
                <a:gd name="f255" fmla="*/ f9 f247 1"/>
                <a:gd name="f256" fmla="*/ f9 f248 1"/>
                <a:gd name="f257" fmla="*/ f249 f59 1"/>
                <a:gd name="f258" fmla="*/ f250 f58 1"/>
                <a:gd name="f259" fmla="*/ f251 f59 1"/>
                <a:gd name="f260" fmla="*/ f252 f58 1"/>
                <a:gd name="f261" fmla="*/ f253 f85 1"/>
                <a:gd name="f262" fmla="*/ f254 f86 1"/>
                <a:gd name="f263" fmla="*/ f255 f85 1"/>
                <a:gd name="f264" fmla="*/ f256 f86 1"/>
                <a:gd name="f265" fmla="+- f68 f257 0"/>
                <a:gd name="f266" fmla="+- f67 f258 0"/>
                <a:gd name="f267" fmla="+- f68 f259 0"/>
                <a:gd name="f268" fmla="+- f67 f260 0"/>
                <a:gd name="f269" fmla="+- f68 f261 0"/>
                <a:gd name="f270" fmla="+- f67 f262 0"/>
                <a:gd name="f271" fmla="+- f68 f263 0"/>
                <a:gd name="f272" fmla="+- f67 f264 0"/>
                <a:gd name="f273" fmla="max f265 f269"/>
                <a:gd name="f274" fmla="max f267 f271"/>
                <a:gd name="f275" fmla="max f266 f270"/>
                <a:gd name="f276" fmla="max f268 f272"/>
                <a:gd name="f277" fmla="min f265 f269"/>
                <a:gd name="f278" fmla="min f267 f271"/>
                <a:gd name="f279" fmla="min f266 f270"/>
                <a:gd name="f280" fmla="min f268 f272"/>
                <a:gd name="f281" fmla="+- f265 f271 0"/>
                <a:gd name="f282" fmla="+- f266 f272 0"/>
                <a:gd name="f283" fmla="+- f267 f269 0"/>
                <a:gd name="f284" fmla="+- f268 f270 0"/>
                <a:gd name="f285" fmla="*/ f265 f37 1"/>
                <a:gd name="f286" fmla="*/ f266 f37 1"/>
                <a:gd name="f287" fmla="*/ f269 f37 1"/>
                <a:gd name="f288" fmla="*/ f270 f37 1"/>
                <a:gd name="f289" fmla="max f273 f274"/>
                <a:gd name="f290" fmla="max f275 f276"/>
                <a:gd name="f291" fmla="min f277 f278"/>
                <a:gd name="f292" fmla="min f279 f280"/>
                <a:gd name="f293" fmla="*/ f281 1 2"/>
                <a:gd name="f294" fmla="*/ f282 1 2"/>
                <a:gd name="f295" fmla="*/ f283 1 2"/>
                <a:gd name="f296" fmla="*/ f284 1 2"/>
                <a:gd name="f297" fmla="?: f77 f42 f289"/>
                <a:gd name="f298" fmla="?: f78 f43 f290"/>
                <a:gd name="f299" fmla="?: f79 f7 f291"/>
                <a:gd name="f300" fmla="?: f80 f7 f292"/>
                <a:gd name="f301" fmla="*/ f293 f37 1"/>
                <a:gd name="f302" fmla="*/ f294 f37 1"/>
                <a:gd name="f303" fmla="*/ f295 f37 1"/>
                <a:gd name="f304" fmla="*/ f296 f37 1"/>
                <a:gd name="f305" fmla="*/ f299 f37 1"/>
                <a:gd name="f306" fmla="*/ f300 f37 1"/>
                <a:gd name="f307" fmla="*/ f297 f37 1"/>
                <a:gd name="f308" fmla="*/ f298 f37 1"/>
              </a:gdLst>
              <a:ahLst/>
              <a:cxnLst>
                <a:cxn ang="3cd4">
                  <a:pos x="hc" y="t"/>
                </a:cxn>
                <a:cxn ang="0">
                  <a:pos x="r" y="vc"/>
                </a:cxn>
                <a:cxn ang="cd4">
                  <a:pos x="hc" y="b"/>
                </a:cxn>
                <a:cxn ang="cd2">
                  <a:pos x="l" y="vc"/>
                </a:cxn>
                <a:cxn ang="f35">
                  <a:pos x="f301" y="f302"/>
                </a:cxn>
                <a:cxn ang="f36">
                  <a:pos x="f303" y="f304"/>
                </a:cxn>
                <a:cxn ang="f35">
                  <a:pos x="f83" y="f84"/>
                </a:cxn>
              </a:cxnLst>
              <a:rect l="f305" t="f306" r="f307" b="f308"/>
              <a:pathLst>
                <a:path>
                  <a:moveTo>
                    <a:pt x="f285" y="f286"/>
                  </a:moveTo>
                  <a:arcTo wR="f73" hR="f74" stAng="f44" swAng="f70"/>
                  <a:lnTo>
                    <a:pt x="f287" y="f288"/>
                  </a:lnTo>
                  <a:arcTo wR="f91" hR="f92" stAng="f45" swAng="f76"/>
                  <a:close/>
                </a:path>
              </a:pathLst>
            </a:custGeom>
            <a:solidFill>
              <a:srgbClr val="14306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000000"/>
                </a:solidFill>
                <a:uFillTx/>
                <a:latin typeface="Arial"/>
                <a:ea typeface="Arial"/>
                <a:cs typeface="Arial"/>
              </a:endParaRPr>
            </a:p>
          </p:txBody>
        </p:sp>
      </p:grpSp>
      <p:sp>
        <p:nvSpPr>
          <p:cNvPr id="8" name="Google Shape;202;p28">
            <a:extLst>
              <a:ext uri="{FF2B5EF4-FFF2-40B4-BE49-F238E27FC236}">
                <a16:creationId xmlns:a16="http://schemas.microsoft.com/office/drawing/2014/main" id="{4B690772-E53C-4825-83D5-3771BBC74D9A}"/>
              </a:ext>
            </a:extLst>
          </p:cNvPr>
          <p:cNvSpPr/>
          <p:nvPr/>
        </p:nvSpPr>
        <p:spPr>
          <a:xfrm rot="8228556">
            <a:off x="1385516" y="4203999"/>
            <a:ext cx="835597" cy="83559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sp>
        <p:nvSpPr>
          <p:cNvPr id="9" name="Google Shape;203;p28">
            <a:extLst>
              <a:ext uri="{FF2B5EF4-FFF2-40B4-BE49-F238E27FC236}">
                <a16:creationId xmlns:a16="http://schemas.microsoft.com/office/drawing/2014/main" id="{AC3E8C74-EF36-4AB3-A127-47BF76D73820}"/>
              </a:ext>
            </a:extLst>
          </p:cNvPr>
          <p:cNvSpPr/>
          <p:nvPr/>
        </p:nvSpPr>
        <p:spPr>
          <a:xfrm rot="8228556">
            <a:off x="4291196" y="3043589"/>
            <a:ext cx="835597" cy="83559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sp>
        <p:nvSpPr>
          <p:cNvPr id="10" name="Google Shape;204;p28">
            <a:extLst>
              <a:ext uri="{FF2B5EF4-FFF2-40B4-BE49-F238E27FC236}">
                <a16:creationId xmlns:a16="http://schemas.microsoft.com/office/drawing/2014/main" id="{1D380B5D-3C6A-490C-8CA7-446119C7136A}"/>
              </a:ext>
            </a:extLst>
          </p:cNvPr>
          <p:cNvSpPr/>
          <p:nvPr/>
        </p:nvSpPr>
        <p:spPr>
          <a:xfrm rot="8228556">
            <a:off x="7077447" y="4066016"/>
            <a:ext cx="837114" cy="83559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sp>
        <p:nvSpPr>
          <p:cNvPr id="11" name="Google Shape;205;p28">
            <a:extLst>
              <a:ext uri="{FF2B5EF4-FFF2-40B4-BE49-F238E27FC236}">
                <a16:creationId xmlns:a16="http://schemas.microsoft.com/office/drawing/2014/main" id="{F255A27A-34F3-4685-ABDF-3D866DDF9054}"/>
              </a:ext>
            </a:extLst>
          </p:cNvPr>
          <p:cNvSpPr/>
          <p:nvPr/>
        </p:nvSpPr>
        <p:spPr>
          <a:xfrm rot="8228556">
            <a:off x="9545804" y="3010781"/>
            <a:ext cx="835597" cy="735799"/>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pic>
        <p:nvPicPr>
          <p:cNvPr id="12" name="Image 20">
            <a:extLst>
              <a:ext uri="{FF2B5EF4-FFF2-40B4-BE49-F238E27FC236}">
                <a16:creationId xmlns:a16="http://schemas.microsoft.com/office/drawing/2014/main" id="{69C1134A-6796-43D6-8074-006BB8C3F32E}"/>
              </a:ext>
            </a:extLst>
          </p:cNvPr>
          <p:cNvPicPr>
            <a:picLocks noChangeAspect="1"/>
          </p:cNvPicPr>
          <p:nvPr/>
        </p:nvPicPr>
        <p:blipFill>
          <a:blip r:embed="rId2"/>
          <a:stretch>
            <a:fillRect/>
          </a:stretch>
        </p:blipFill>
        <p:spPr>
          <a:xfrm>
            <a:off x="-12975" y="7915174"/>
            <a:ext cx="4008116" cy="3410053"/>
          </a:xfrm>
          <a:prstGeom prst="rect">
            <a:avLst/>
          </a:prstGeom>
          <a:noFill/>
          <a:ln cap="flat">
            <a:noFill/>
          </a:ln>
        </p:spPr>
      </p:pic>
      <p:sp>
        <p:nvSpPr>
          <p:cNvPr id="13" name="object 35">
            <a:extLst>
              <a:ext uri="{FF2B5EF4-FFF2-40B4-BE49-F238E27FC236}">
                <a16:creationId xmlns:a16="http://schemas.microsoft.com/office/drawing/2014/main" id="{5A6426F7-819E-449E-B440-748764DF442B}"/>
              </a:ext>
            </a:extLst>
          </p:cNvPr>
          <p:cNvSpPr/>
          <p:nvPr/>
        </p:nvSpPr>
        <p:spPr>
          <a:xfrm>
            <a:off x="5558975" y="1147626"/>
            <a:ext cx="8823201" cy="894082"/>
          </a:xfrm>
          <a:custGeom>
            <a:avLst/>
            <a:gdLst>
              <a:gd name="f0" fmla="val w"/>
              <a:gd name="f1" fmla="val h"/>
              <a:gd name="f2" fmla="val 0"/>
              <a:gd name="f3" fmla="val 4676140"/>
              <a:gd name="f4" fmla="val 894079"/>
              <a:gd name="f5" fmla="val 4229012"/>
              <a:gd name="f6" fmla="val 446907"/>
              <a:gd name="f7" fmla="val 398212"/>
              <a:gd name="f8" fmla="val 2622"/>
              <a:gd name="f9" fmla="val 351035"/>
              <a:gd name="f10" fmla="val 10307"/>
              <a:gd name="f11" fmla="val 305650"/>
              <a:gd name="f12" fmla="val 22783"/>
              <a:gd name="f13" fmla="val 262329"/>
              <a:gd name="f14" fmla="val 39777"/>
              <a:gd name="f15" fmla="val 221345"/>
              <a:gd name="f16" fmla="val 61016"/>
              <a:gd name="f17" fmla="val 182970"/>
              <a:gd name="f18" fmla="val 86227"/>
              <a:gd name="f19" fmla="val 147477"/>
              <a:gd name="f20" fmla="val 115138"/>
              <a:gd name="f21" fmla="val 495603"/>
              <a:gd name="f22" fmla="val 542779"/>
              <a:gd name="f23" fmla="val 588165"/>
              <a:gd name="f24" fmla="val 631486"/>
              <a:gd name="f25" fmla="val 672470"/>
              <a:gd name="f26" fmla="val 710845"/>
              <a:gd name="f27" fmla="val 746338"/>
              <a:gd name="f28" fmla="val 778677"/>
              <a:gd name="f29" fmla="val 807588"/>
              <a:gd name="f30" fmla="val 832799"/>
              <a:gd name="f31" fmla="val 854038"/>
              <a:gd name="f32" fmla="val 871031"/>
              <a:gd name="f33" fmla="val 883507"/>
              <a:gd name="f34" fmla="val 891193"/>
              <a:gd name="f35" fmla="val 893815"/>
              <a:gd name="f36" fmla="val 4277708"/>
              <a:gd name="f37" fmla="val 4324884"/>
              <a:gd name="f38" fmla="val 4370269"/>
              <a:gd name="f39" fmla="val 4413590"/>
              <a:gd name="f40" fmla="val 4454575"/>
              <a:gd name="f41" fmla="val 4492950"/>
              <a:gd name="f42" fmla="val 4528443"/>
              <a:gd name="f43" fmla="val 4560781"/>
              <a:gd name="f44" fmla="val 4589692"/>
              <a:gd name="f45" fmla="val 4614904"/>
              <a:gd name="f46" fmla="val 4636143"/>
              <a:gd name="f47" fmla="val 4653136"/>
              <a:gd name="f48" fmla="val 4665612"/>
              <a:gd name="f49" fmla="val 4673298"/>
              <a:gd name="f50" fmla="val 4675920"/>
              <a:gd name="f51" fmla="*/ f0 1 4676140"/>
              <a:gd name="f52" fmla="*/ f1 1 894079"/>
              <a:gd name="f53" fmla="+- f4 0 f2"/>
              <a:gd name="f54" fmla="+- f3 0 f2"/>
              <a:gd name="f55" fmla="*/ f54 1 4676140"/>
              <a:gd name="f56" fmla="*/ f53 1 894079"/>
              <a:gd name="f57" fmla="*/ f2 1 f55"/>
              <a:gd name="f58" fmla="*/ f3 1 f55"/>
              <a:gd name="f59" fmla="*/ f2 1 f56"/>
              <a:gd name="f60" fmla="*/ f4 1 f56"/>
              <a:gd name="f61" fmla="*/ f57 f51 1"/>
              <a:gd name="f62" fmla="*/ f58 f51 1"/>
              <a:gd name="f63" fmla="*/ f60 f52 1"/>
              <a:gd name="f64" fmla="*/ f59 f52 1"/>
            </a:gdLst>
            <a:ahLst/>
            <a:cxnLst>
              <a:cxn ang="3cd4">
                <a:pos x="hc" y="t"/>
              </a:cxn>
              <a:cxn ang="0">
                <a:pos x="r" y="vc"/>
              </a:cxn>
              <a:cxn ang="cd4">
                <a:pos x="hc" y="b"/>
              </a:cxn>
              <a:cxn ang="cd2">
                <a:pos x="l" y="vc"/>
              </a:cxn>
            </a:cxnLst>
            <a:rect l="f61" t="f64" r="f62" b="f63"/>
            <a:pathLst>
              <a:path w="4676140" h="894079">
                <a:moveTo>
                  <a:pt x="f5" y="f2"/>
                </a:moveTo>
                <a:lnTo>
                  <a:pt x="f6" y="f2"/>
                </a:lnTo>
                <a:lnTo>
                  <a:pt x="f7" y="f8"/>
                </a:lnTo>
                <a:lnTo>
                  <a:pt x="f9" y="f10"/>
                </a:lnTo>
                <a:lnTo>
                  <a:pt x="f11" y="f12"/>
                </a:lnTo>
                <a:lnTo>
                  <a:pt x="f13" y="f14"/>
                </a:lnTo>
                <a:lnTo>
                  <a:pt x="f15" y="f16"/>
                </a:lnTo>
                <a:lnTo>
                  <a:pt x="f17" y="f18"/>
                </a:lnTo>
                <a:lnTo>
                  <a:pt x="f19" y="f20"/>
                </a:lnTo>
                <a:lnTo>
                  <a:pt x="f20" y="f19"/>
                </a:lnTo>
                <a:lnTo>
                  <a:pt x="f18" y="f17"/>
                </a:lnTo>
                <a:lnTo>
                  <a:pt x="f16" y="f15"/>
                </a:lnTo>
                <a:lnTo>
                  <a:pt x="f14" y="f13"/>
                </a:lnTo>
                <a:lnTo>
                  <a:pt x="f12" y="f11"/>
                </a:lnTo>
                <a:lnTo>
                  <a:pt x="f10" y="f9"/>
                </a:lnTo>
                <a:lnTo>
                  <a:pt x="f8" y="f7"/>
                </a:lnTo>
                <a:lnTo>
                  <a:pt x="f2" y="f6"/>
                </a:lnTo>
                <a:lnTo>
                  <a:pt x="f8" y="f21"/>
                </a:lnTo>
                <a:lnTo>
                  <a:pt x="f10" y="f22"/>
                </a:lnTo>
                <a:lnTo>
                  <a:pt x="f12" y="f23"/>
                </a:lnTo>
                <a:lnTo>
                  <a:pt x="f14" y="f24"/>
                </a:lnTo>
                <a:lnTo>
                  <a:pt x="f16" y="f25"/>
                </a:lnTo>
                <a:lnTo>
                  <a:pt x="f18" y="f26"/>
                </a:lnTo>
                <a:lnTo>
                  <a:pt x="f20" y="f27"/>
                </a:lnTo>
                <a:lnTo>
                  <a:pt x="f19" y="f28"/>
                </a:lnTo>
                <a:lnTo>
                  <a:pt x="f17" y="f29"/>
                </a:lnTo>
                <a:lnTo>
                  <a:pt x="f15" y="f30"/>
                </a:lnTo>
                <a:lnTo>
                  <a:pt x="f13" y="f31"/>
                </a:lnTo>
                <a:lnTo>
                  <a:pt x="f11" y="f32"/>
                </a:lnTo>
                <a:lnTo>
                  <a:pt x="f9" y="f33"/>
                </a:lnTo>
                <a:lnTo>
                  <a:pt x="f7" y="f34"/>
                </a:lnTo>
                <a:lnTo>
                  <a:pt x="f6" y="f35"/>
                </a:lnTo>
                <a:lnTo>
                  <a:pt x="f5" y="f35"/>
                </a:lnTo>
                <a:lnTo>
                  <a:pt x="f36" y="f34"/>
                </a:lnTo>
                <a:lnTo>
                  <a:pt x="f37" y="f33"/>
                </a:lnTo>
                <a:lnTo>
                  <a:pt x="f38" y="f32"/>
                </a:lnTo>
                <a:lnTo>
                  <a:pt x="f39" y="f31"/>
                </a:lnTo>
                <a:lnTo>
                  <a:pt x="f40" y="f30"/>
                </a:lnTo>
                <a:lnTo>
                  <a:pt x="f41" y="f29"/>
                </a:lnTo>
                <a:lnTo>
                  <a:pt x="f42" y="f28"/>
                </a:lnTo>
                <a:lnTo>
                  <a:pt x="f43" y="f27"/>
                </a:lnTo>
                <a:lnTo>
                  <a:pt x="f44" y="f26"/>
                </a:lnTo>
                <a:lnTo>
                  <a:pt x="f45" y="f25"/>
                </a:lnTo>
                <a:lnTo>
                  <a:pt x="f46" y="f24"/>
                </a:lnTo>
                <a:lnTo>
                  <a:pt x="f47" y="f23"/>
                </a:lnTo>
                <a:lnTo>
                  <a:pt x="f48" y="f22"/>
                </a:lnTo>
                <a:lnTo>
                  <a:pt x="f49" y="f21"/>
                </a:lnTo>
                <a:lnTo>
                  <a:pt x="f50" y="f6"/>
                </a:lnTo>
                <a:lnTo>
                  <a:pt x="f49" y="f7"/>
                </a:lnTo>
                <a:lnTo>
                  <a:pt x="f48" y="f9"/>
                </a:lnTo>
                <a:lnTo>
                  <a:pt x="f47" y="f11"/>
                </a:lnTo>
                <a:lnTo>
                  <a:pt x="f46" y="f13"/>
                </a:lnTo>
                <a:lnTo>
                  <a:pt x="f45" y="f15"/>
                </a:lnTo>
                <a:lnTo>
                  <a:pt x="f44" y="f17"/>
                </a:lnTo>
                <a:lnTo>
                  <a:pt x="f43" y="f19"/>
                </a:lnTo>
                <a:lnTo>
                  <a:pt x="f42" y="f20"/>
                </a:lnTo>
                <a:lnTo>
                  <a:pt x="f41" y="f18"/>
                </a:lnTo>
                <a:lnTo>
                  <a:pt x="f40" y="f16"/>
                </a:lnTo>
                <a:lnTo>
                  <a:pt x="f39" y="f14"/>
                </a:lnTo>
                <a:lnTo>
                  <a:pt x="f38" y="f12"/>
                </a:lnTo>
                <a:lnTo>
                  <a:pt x="f37" y="f10"/>
                </a:lnTo>
                <a:lnTo>
                  <a:pt x="f36" y="f8"/>
                </a:lnTo>
                <a:lnTo>
                  <a:pt x="f5" y="f2"/>
                </a:lnTo>
                <a:close/>
              </a:path>
            </a:pathLst>
          </a:custGeom>
          <a:solidFill>
            <a:srgbClr val="FFCC00"/>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4" name="object 36">
            <a:extLst>
              <a:ext uri="{FF2B5EF4-FFF2-40B4-BE49-F238E27FC236}">
                <a16:creationId xmlns:a16="http://schemas.microsoft.com/office/drawing/2014/main" id="{F4A525E2-8BB7-44EE-9A19-7DB86360655E}"/>
              </a:ext>
            </a:extLst>
          </p:cNvPr>
          <p:cNvSpPr txBox="1"/>
          <p:nvPr/>
        </p:nvSpPr>
        <p:spPr>
          <a:xfrm>
            <a:off x="5558975" y="1161120"/>
            <a:ext cx="7648818" cy="662235"/>
          </a:xfrm>
          <a:prstGeom prst="rect">
            <a:avLst/>
          </a:prstGeom>
          <a:noFill/>
          <a:ln cap="flat">
            <a:noFill/>
          </a:ln>
        </p:spPr>
        <p:txBody>
          <a:bodyPr vert="horz" wrap="square" lIns="0" tIns="12060" rIns="0" bIns="0" anchor="t" anchorCtr="0" compatLnSpc="1">
            <a:spAutoFit/>
          </a:bodyPr>
          <a:lstStyle/>
          <a:p>
            <a:pPr marL="1398273" marR="5084" lvl="0" indent="-351157" algn="l" defTabSz="914400" rtl="0" fontAlgn="auto" hangingPunct="1">
              <a:lnSpc>
                <a:spcPct val="117500"/>
              </a:lnSpc>
              <a:spcBef>
                <a:spcPts val="95"/>
              </a:spcBef>
              <a:spcAft>
                <a:spcPts val="0"/>
              </a:spcAft>
              <a:buNone/>
              <a:tabLst/>
              <a:defRPr sz="1800" b="0" i="0" u="none" strike="noStrike" kern="0" cap="none" spc="0" baseline="0">
                <a:solidFill>
                  <a:srgbClr val="000000"/>
                </a:solidFill>
                <a:uFillTx/>
              </a:defRPr>
            </a:pPr>
            <a:r>
              <a:rPr lang="fr-FR" sz="4000" b="1" i="0" u="none" strike="noStrike" kern="0" cap="none" spc="-90" baseline="0" dirty="0">
                <a:solidFill>
                  <a:srgbClr val="FFFFFF"/>
                </a:solidFill>
                <a:uFillTx/>
                <a:latin typeface="Proxima Nova Extrabold"/>
                <a:cs typeface="Proxima Nova Extrabold"/>
              </a:rPr>
              <a:t>Piste d’audit d’un dossier</a:t>
            </a:r>
            <a:endParaRPr lang="fr-FR" sz="4000" b="1" i="0" u="none" strike="noStrike" kern="0" cap="none" spc="-20" baseline="0" dirty="0">
              <a:solidFill>
                <a:srgbClr val="FFFFFF"/>
              </a:solidFill>
              <a:uFillTx/>
              <a:latin typeface="Proxima Nova Extrabold"/>
              <a:cs typeface="Proxima Nova Extrabold"/>
            </a:endParaRPr>
          </a:p>
        </p:txBody>
      </p:sp>
      <p:sp>
        <p:nvSpPr>
          <p:cNvPr id="15" name="object 23">
            <a:extLst>
              <a:ext uri="{FF2B5EF4-FFF2-40B4-BE49-F238E27FC236}">
                <a16:creationId xmlns:a16="http://schemas.microsoft.com/office/drawing/2014/main" id="{C8E70E2D-A2DD-40B4-8433-1DC647E61470}"/>
              </a:ext>
            </a:extLst>
          </p:cNvPr>
          <p:cNvSpPr txBox="1"/>
          <p:nvPr/>
        </p:nvSpPr>
        <p:spPr>
          <a:xfrm>
            <a:off x="1001551" y="5587349"/>
            <a:ext cx="1979072" cy="362340"/>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Dépôt</a:t>
            </a:r>
            <a:endParaRPr lang="fr-FR" sz="2450" b="0" i="0" u="none" strike="noStrike" kern="0" cap="none" spc="0" baseline="0">
              <a:solidFill>
                <a:srgbClr val="000000"/>
              </a:solidFill>
              <a:uFillTx/>
              <a:latin typeface="Proxima Nova"/>
              <a:cs typeface="Proxima Nova"/>
            </a:endParaRPr>
          </a:p>
        </p:txBody>
      </p:sp>
      <p:sp>
        <p:nvSpPr>
          <p:cNvPr id="16" name="object 23">
            <a:extLst>
              <a:ext uri="{FF2B5EF4-FFF2-40B4-BE49-F238E27FC236}">
                <a16:creationId xmlns:a16="http://schemas.microsoft.com/office/drawing/2014/main" id="{28656C53-7504-47B5-87DD-8483559090A8}"/>
              </a:ext>
            </a:extLst>
          </p:cNvPr>
          <p:cNvSpPr txBox="1"/>
          <p:nvPr/>
        </p:nvSpPr>
        <p:spPr>
          <a:xfrm>
            <a:off x="3701354" y="4349069"/>
            <a:ext cx="1979072" cy="755980"/>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Recevabilité/</a:t>
            </a:r>
          </a:p>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Instruction</a:t>
            </a:r>
            <a:endParaRPr lang="fr-FR" sz="2450" b="0" i="0" u="none" strike="noStrike" kern="0" cap="none" spc="0" baseline="0">
              <a:solidFill>
                <a:srgbClr val="000000"/>
              </a:solidFill>
              <a:uFillTx/>
              <a:latin typeface="Proxima Nova"/>
              <a:cs typeface="Proxima Nova"/>
            </a:endParaRPr>
          </a:p>
        </p:txBody>
      </p:sp>
      <p:sp>
        <p:nvSpPr>
          <p:cNvPr id="17" name="object 23">
            <a:extLst>
              <a:ext uri="{FF2B5EF4-FFF2-40B4-BE49-F238E27FC236}">
                <a16:creationId xmlns:a16="http://schemas.microsoft.com/office/drawing/2014/main" id="{713F2C18-EEC5-4170-B14D-F599280702DA}"/>
              </a:ext>
            </a:extLst>
          </p:cNvPr>
          <p:cNvSpPr txBox="1"/>
          <p:nvPr/>
        </p:nvSpPr>
        <p:spPr>
          <a:xfrm>
            <a:off x="6265258" y="5323316"/>
            <a:ext cx="1979072" cy="1123962"/>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Passage en comité (CRUP)</a:t>
            </a:r>
            <a:endParaRPr lang="fr-FR" sz="2450" b="0" i="0" u="none" strike="noStrike" kern="0" cap="none" spc="0" baseline="0">
              <a:solidFill>
                <a:srgbClr val="000000"/>
              </a:solidFill>
              <a:uFillTx/>
              <a:latin typeface="Proxima Nova"/>
              <a:cs typeface="Proxima Nova"/>
            </a:endParaRPr>
          </a:p>
        </p:txBody>
      </p:sp>
      <p:sp>
        <p:nvSpPr>
          <p:cNvPr id="18" name="object 23">
            <a:extLst>
              <a:ext uri="{FF2B5EF4-FFF2-40B4-BE49-F238E27FC236}">
                <a16:creationId xmlns:a16="http://schemas.microsoft.com/office/drawing/2014/main" id="{BEBCC1EA-2CD2-47DE-BC84-769ECBFE17F6}"/>
              </a:ext>
            </a:extLst>
          </p:cNvPr>
          <p:cNvSpPr txBox="1"/>
          <p:nvPr/>
        </p:nvSpPr>
        <p:spPr>
          <a:xfrm>
            <a:off x="11357652" y="5385477"/>
            <a:ext cx="1979072" cy="743151"/>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Demande de paiement</a:t>
            </a:r>
            <a:endParaRPr lang="fr-FR" sz="2450" b="0" i="0" u="none" strike="noStrike" kern="0" cap="none" spc="0" baseline="0">
              <a:solidFill>
                <a:srgbClr val="000000"/>
              </a:solidFill>
              <a:uFillTx/>
              <a:latin typeface="Proxima Nova"/>
              <a:cs typeface="Proxima Nova"/>
            </a:endParaRPr>
          </a:p>
        </p:txBody>
      </p:sp>
      <p:sp>
        <p:nvSpPr>
          <p:cNvPr id="19" name="object 23">
            <a:extLst>
              <a:ext uri="{FF2B5EF4-FFF2-40B4-BE49-F238E27FC236}">
                <a16:creationId xmlns:a16="http://schemas.microsoft.com/office/drawing/2014/main" id="{7DAD98E3-9BFA-499B-A21A-5E7835B315CD}"/>
              </a:ext>
            </a:extLst>
          </p:cNvPr>
          <p:cNvSpPr txBox="1"/>
          <p:nvPr/>
        </p:nvSpPr>
        <p:spPr>
          <a:xfrm>
            <a:off x="8633399" y="4022281"/>
            <a:ext cx="2700808" cy="743151"/>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Conventionnement/avenant</a:t>
            </a:r>
            <a:endParaRPr lang="fr-FR" sz="2450" b="0" i="0" u="none" strike="noStrike" kern="0" cap="none" spc="0" baseline="0">
              <a:solidFill>
                <a:srgbClr val="000000"/>
              </a:solidFill>
              <a:uFillTx/>
              <a:latin typeface="Proxima Nova"/>
              <a:cs typeface="Proxima Nova"/>
            </a:endParaRPr>
          </a:p>
        </p:txBody>
      </p:sp>
      <p:sp>
        <p:nvSpPr>
          <p:cNvPr id="20" name="object 20">
            <a:extLst>
              <a:ext uri="{FF2B5EF4-FFF2-40B4-BE49-F238E27FC236}">
                <a16:creationId xmlns:a16="http://schemas.microsoft.com/office/drawing/2014/main" id="{A981DFD9-D085-4880-A075-63212B21B68C}"/>
              </a:ext>
            </a:extLst>
          </p:cNvPr>
          <p:cNvSpPr txBox="1"/>
          <p:nvPr/>
        </p:nvSpPr>
        <p:spPr>
          <a:xfrm>
            <a:off x="19106296" y="10518910"/>
            <a:ext cx="274950" cy="528322"/>
          </a:xfrm>
          <a:prstGeom prst="rect">
            <a:avLst/>
          </a:prstGeom>
          <a:noFill/>
          <a:ln cap="flat">
            <a:noFill/>
          </a:ln>
        </p:spPr>
        <p:txBody>
          <a:bodyPr vert="horz" wrap="square" lIns="0" tIns="12060" rIns="0" bIns="0" anchor="t" anchorCtr="0" compatLnSpc="1">
            <a:spAutoFit/>
          </a:bodyPr>
          <a:lstStyle/>
          <a:p>
            <a:pPr marL="12701" marR="0" lvl="0" indent="0" algn="l" defTabSz="914400" rtl="0" fontAlgn="auto" hangingPunct="1">
              <a:lnSpc>
                <a:spcPct val="100000"/>
              </a:lnSpc>
              <a:spcBef>
                <a:spcPts val="95"/>
              </a:spcBef>
              <a:spcAft>
                <a:spcPts val="0"/>
              </a:spcAft>
              <a:buNone/>
              <a:tabLst/>
              <a:defRPr sz="1800" b="0" i="0" u="none" strike="noStrike" kern="0" cap="none" spc="0" baseline="0">
                <a:solidFill>
                  <a:srgbClr val="000000"/>
                </a:solidFill>
                <a:uFillTx/>
              </a:defRPr>
            </a:pPr>
            <a:r>
              <a:rPr lang="fr-FR" sz="3300" b="0" i="0" u="none" strike="noStrike" kern="0" cap="none" spc="-50" baseline="0">
                <a:solidFill>
                  <a:srgbClr val="213D6D"/>
                </a:solidFill>
                <a:uFillTx/>
                <a:latin typeface="Proxima Nova Medium"/>
                <a:cs typeface="Proxima Nova Medium"/>
              </a:rPr>
              <a:t>5</a:t>
            </a:r>
            <a:endParaRPr lang="fr-FR" sz="3300" b="0" i="0" u="none" strike="noStrike" kern="0" cap="none" spc="0" baseline="0">
              <a:solidFill>
                <a:srgbClr val="000000"/>
              </a:solidFill>
              <a:uFillTx/>
              <a:latin typeface="Proxima Nova Medium"/>
              <a:cs typeface="Proxima Nova Medium"/>
            </a:endParaRPr>
          </a:p>
        </p:txBody>
      </p:sp>
      <p:sp>
        <p:nvSpPr>
          <p:cNvPr id="21" name="Google Shape;206;p28">
            <a:extLst>
              <a:ext uri="{FF2B5EF4-FFF2-40B4-BE49-F238E27FC236}">
                <a16:creationId xmlns:a16="http://schemas.microsoft.com/office/drawing/2014/main" id="{6E821C12-293B-414E-AD67-762ACDF9C9AF}"/>
              </a:ext>
            </a:extLst>
          </p:cNvPr>
          <p:cNvSpPr/>
          <p:nvPr/>
        </p:nvSpPr>
        <p:spPr>
          <a:xfrm rot="8228556">
            <a:off x="11863442" y="4266073"/>
            <a:ext cx="708211" cy="69798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sp>
        <p:nvSpPr>
          <p:cNvPr id="22" name="Google Shape;206;p28">
            <a:extLst>
              <a:ext uri="{FF2B5EF4-FFF2-40B4-BE49-F238E27FC236}">
                <a16:creationId xmlns:a16="http://schemas.microsoft.com/office/drawing/2014/main" id="{F03706B2-B694-426C-A9DC-FDC8D39F6FCA}"/>
              </a:ext>
            </a:extLst>
          </p:cNvPr>
          <p:cNvSpPr/>
          <p:nvPr/>
        </p:nvSpPr>
        <p:spPr>
          <a:xfrm rot="8228556">
            <a:off x="14131271" y="3214081"/>
            <a:ext cx="698729" cy="69255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sp>
        <p:nvSpPr>
          <p:cNvPr id="23" name="object 23">
            <a:extLst>
              <a:ext uri="{FF2B5EF4-FFF2-40B4-BE49-F238E27FC236}">
                <a16:creationId xmlns:a16="http://schemas.microsoft.com/office/drawing/2014/main" id="{9F96C3B8-7C60-42E2-A852-078281F592FC}"/>
              </a:ext>
            </a:extLst>
          </p:cNvPr>
          <p:cNvSpPr txBox="1"/>
          <p:nvPr/>
        </p:nvSpPr>
        <p:spPr>
          <a:xfrm>
            <a:off x="13591961" y="4310143"/>
            <a:ext cx="1979072" cy="362340"/>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Certification</a:t>
            </a:r>
            <a:endParaRPr lang="fr-FR" sz="2450" b="0" i="0" u="none" strike="noStrike" kern="0" cap="none" spc="0" baseline="0">
              <a:solidFill>
                <a:srgbClr val="000000"/>
              </a:solidFill>
              <a:uFillTx/>
              <a:latin typeface="Proxima Nova"/>
              <a:cs typeface="Proxima Nova"/>
            </a:endParaRPr>
          </a:p>
        </p:txBody>
      </p:sp>
      <p:sp>
        <p:nvSpPr>
          <p:cNvPr id="24" name="Google Shape;206;p28">
            <a:extLst>
              <a:ext uri="{FF2B5EF4-FFF2-40B4-BE49-F238E27FC236}">
                <a16:creationId xmlns:a16="http://schemas.microsoft.com/office/drawing/2014/main" id="{B55C01CD-EEAA-400D-9439-50A854230B78}"/>
              </a:ext>
            </a:extLst>
          </p:cNvPr>
          <p:cNvSpPr/>
          <p:nvPr/>
        </p:nvSpPr>
        <p:spPr>
          <a:xfrm rot="8228556">
            <a:off x="18750008" y="2453152"/>
            <a:ext cx="771991" cy="83559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sp>
        <p:nvSpPr>
          <p:cNvPr id="25" name="object 23">
            <a:extLst>
              <a:ext uri="{FF2B5EF4-FFF2-40B4-BE49-F238E27FC236}">
                <a16:creationId xmlns:a16="http://schemas.microsoft.com/office/drawing/2014/main" id="{F537EE06-1A88-428C-BF35-74E773855CD4}"/>
              </a:ext>
            </a:extLst>
          </p:cNvPr>
          <p:cNvSpPr txBox="1"/>
          <p:nvPr/>
        </p:nvSpPr>
        <p:spPr>
          <a:xfrm>
            <a:off x="18116760" y="3799085"/>
            <a:ext cx="1979072" cy="362340"/>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Archivage</a:t>
            </a:r>
            <a:endParaRPr lang="fr-FR" sz="2450" b="0" i="0" u="none" strike="noStrike" kern="0" cap="none" spc="0" baseline="0">
              <a:solidFill>
                <a:srgbClr val="000000"/>
              </a:solidFill>
              <a:uFillTx/>
              <a:latin typeface="Proxima Nova"/>
              <a:cs typeface="Proxima Nova"/>
            </a:endParaRPr>
          </a:p>
        </p:txBody>
      </p:sp>
      <p:sp>
        <p:nvSpPr>
          <p:cNvPr id="26" name="Google Shape;206;p28">
            <a:extLst>
              <a:ext uri="{FF2B5EF4-FFF2-40B4-BE49-F238E27FC236}">
                <a16:creationId xmlns:a16="http://schemas.microsoft.com/office/drawing/2014/main" id="{E6665526-03A4-46A6-9A8B-917FBBEEF351}"/>
              </a:ext>
            </a:extLst>
          </p:cNvPr>
          <p:cNvSpPr/>
          <p:nvPr/>
        </p:nvSpPr>
        <p:spPr>
          <a:xfrm rot="8228556">
            <a:off x="16403025" y="4113713"/>
            <a:ext cx="673034" cy="68511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2F2F2"/>
          </a:solidFill>
          <a:ln w="38103" cap="flat">
            <a:solidFill>
              <a:srgbClr val="FFCC00"/>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FFFFFF"/>
              </a:solidFill>
              <a:uFillTx/>
              <a:latin typeface="Arial"/>
              <a:ea typeface="Arial"/>
              <a:cs typeface="Arial"/>
            </a:endParaRPr>
          </a:p>
        </p:txBody>
      </p:sp>
      <p:sp>
        <p:nvSpPr>
          <p:cNvPr id="27" name="object 23">
            <a:extLst>
              <a:ext uri="{FF2B5EF4-FFF2-40B4-BE49-F238E27FC236}">
                <a16:creationId xmlns:a16="http://schemas.microsoft.com/office/drawing/2014/main" id="{FF46CD71-F24F-4ED2-A750-F8852D444C7B}"/>
              </a:ext>
            </a:extLst>
          </p:cNvPr>
          <p:cNvSpPr txBox="1"/>
          <p:nvPr/>
        </p:nvSpPr>
        <p:spPr>
          <a:xfrm>
            <a:off x="16083217" y="5212244"/>
            <a:ext cx="1979072" cy="362340"/>
          </a:xfrm>
          <a:prstGeom prst="rect">
            <a:avLst/>
          </a:prstGeom>
          <a:noFill/>
          <a:ln cap="flat">
            <a:noFill/>
          </a:ln>
        </p:spPr>
        <p:txBody>
          <a:bodyPr vert="horz" wrap="square" lIns="0" tIns="12060" rIns="0" bIns="0" anchor="t" anchorCtr="1" compatLnSpc="1">
            <a:spAutoFit/>
          </a:bodyPr>
          <a:lstStyle/>
          <a:p>
            <a:pPr marL="12701" marR="22860" lvl="0" indent="0" algn="ctr"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r>
              <a:rPr lang="fr-FR" sz="2450" b="0" i="0" u="none" strike="noStrike" kern="0" cap="none" spc="0" baseline="0">
                <a:solidFill>
                  <a:srgbClr val="033163"/>
                </a:solidFill>
                <a:uFillTx/>
                <a:latin typeface="Proxima Nova"/>
                <a:cs typeface="Proxima Nova"/>
              </a:rPr>
              <a:t>Paiement</a:t>
            </a:r>
            <a:endParaRPr lang="fr-FR" sz="2450" b="0" i="0" u="none" strike="noStrike" kern="0" cap="none" spc="0" baseline="0">
              <a:solidFill>
                <a:srgbClr val="000000"/>
              </a:solidFill>
              <a:uFillTx/>
              <a:latin typeface="Proxima Nova"/>
              <a:cs typeface="Proxima Nova"/>
            </a:endParaRPr>
          </a:p>
        </p:txBody>
      </p:sp>
      <p:sp>
        <p:nvSpPr>
          <p:cNvPr id="28" name="Google Shape;197;p28">
            <a:extLst>
              <a:ext uri="{FF2B5EF4-FFF2-40B4-BE49-F238E27FC236}">
                <a16:creationId xmlns:a16="http://schemas.microsoft.com/office/drawing/2014/main" id="{B017DE01-EB9A-4840-82D1-8AF8E9202952}"/>
              </a:ext>
            </a:extLst>
          </p:cNvPr>
          <p:cNvSpPr/>
          <p:nvPr/>
        </p:nvSpPr>
        <p:spPr>
          <a:xfrm rot="10955377">
            <a:off x="13410947" y="3497351"/>
            <a:ext cx="2631780" cy="3680578"/>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82"/>
              <a:gd name="f11" fmla="val 270"/>
              <a:gd name="f12" fmla="val 14664"/>
              <a:gd name="f13" fmla="+- 0 0 -172"/>
              <a:gd name="f14" fmla="+- 0 0 -180"/>
              <a:gd name="f15" fmla="+- 0 0 -176"/>
              <a:gd name="f16" fmla="abs f4"/>
              <a:gd name="f17" fmla="abs f5"/>
              <a:gd name="f18" fmla="abs f6"/>
              <a:gd name="f19" fmla="+- 0 0 f10"/>
              <a:gd name="f20" fmla="+- 0 0 f11"/>
              <a:gd name="f21" fmla="*/ f13 f0 1"/>
              <a:gd name="f22" fmla="*/ f14 f0 1"/>
              <a:gd name="f23" fmla="*/ f15 f0 1"/>
              <a:gd name="f24" fmla="?: f16 f4 1"/>
              <a:gd name="f25" fmla="?: f17 f5 1"/>
              <a:gd name="f26" fmla="?: f18 f6 1"/>
              <a:gd name="f27" fmla="*/ f19 f0 1"/>
              <a:gd name="f28" fmla="*/ f20 f0 1"/>
              <a:gd name="f29" fmla="*/ f21 1 f3"/>
              <a:gd name="f30" fmla="*/ f22 1 f3"/>
              <a:gd name="f31" fmla="*/ f23 1 f3"/>
              <a:gd name="f32" fmla="*/ f24 1 21600"/>
              <a:gd name="f33" fmla="*/ f25 1 21600"/>
              <a:gd name="f34" fmla="*/ 21600 f24 1"/>
              <a:gd name="f35" fmla="*/ 21600 f25 1"/>
              <a:gd name="f36" fmla="*/ f27 1 f3"/>
              <a:gd name="f37" fmla="*/ f28 1 f3"/>
              <a:gd name="f38" fmla="+- f29 0 f1"/>
              <a:gd name="f39" fmla="+- f30 0 f1"/>
              <a:gd name="f40" fmla="+- f31 0 f1"/>
              <a:gd name="f41" fmla="min f33 f32"/>
              <a:gd name="f42" fmla="*/ f34 1 f26"/>
              <a:gd name="f43" fmla="*/ f35 1 f26"/>
              <a:gd name="f44" fmla="+- f36 0 f1"/>
              <a:gd name="f45" fmla="+- f37 0 f1"/>
              <a:gd name="f46" fmla="val f42"/>
              <a:gd name="f47" fmla="val f43"/>
              <a:gd name="f48" fmla="+- 0 0 f44"/>
              <a:gd name="f49" fmla="+- 0 0 f45"/>
              <a:gd name="f50" fmla="+- f47 0 f7"/>
              <a:gd name="f51" fmla="+- f46 0 f7"/>
              <a:gd name="f52" fmla="+- f49 0 f48"/>
              <a:gd name="f53" fmla="+- f48 f1 0"/>
              <a:gd name="f54" fmla="+- f49 f1 0"/>
              <a:gd name="f55" fmla="+- 21600000 0 f48"/>
              <a:gd name="f56" fmla="+- f1 0 f48"/>
              <a:gd name="f57" fmla="+- 27000000 0 f48"/>
              <a:gd name="f58" fmla="+- f0 0 f48"/>
              <a:gd name="f59" fmla="+- 32400000 0 f48"/>
              <a:gd name="f60" fmla="+- f2 0 f48"/>
              <a:gd name="f61" fmla="+- 37800000 0 f48"/>
              <a:gd name="f62" fmla="*/ f50 1 2"/>
              <a:gd name="f63" fmla="*/ f51 1 2"/>
              <a:gd name="f64" fmla="min f51 f50"/>
              <a:gd name="f65" fmla="+- f52 21600000 0"/>
              <a:gd name="f66" fmla="?: f56 f56 f57"/>
              <a:gd name="f67" fmla="?: f58 f58 f59"/>
              <a:gd name="f68" fmla="?: f60 f60 f61"/>
              <a:gd name="f69" fmla="*/ f53 f8 1"/>
              <a:gd name="f70" fmla="*/ f54 f8 1"/>
              <a:gd name="f71" fmla="+- f7 f62 0"/>
              <a:gd name="f72" fmla="+- f7 f63 0"/>
              <a:gd name="f73" fmla="*/ f64 f12 1"/>
              <a:gd name="f74" fmla="?: f52 f52 f65"/>
              <a:gd name="f75" fmla="*/ f69 1 f0"/>
              <a:gd name="f76" fmla="*/ f70 1 f0"/>
              <a:gd name="f77" fmla="*/ f63 f41 1"/>
              <a:gd name="f78" fmla="*/ f62 f41 1"/>
              <a:gd name="f79" fmla="*/ f73 1 100000"/>
              <a:gd name="f80" fmla="+- 0 0 f74"/>
              <a:gd name="f81" fmla="+- f74 0 f55"/>
              <a:gd name="f82" fmla="+- f74 0 f66"/>
              <a:gd name="f83" fmla="+- f74 0 f67"/>
              <a:gd name="f84" fmla="+- f74 0 f68"/>
              <a:gd name="f85" fmla="+- 0 0 f75"/>
              <a:gd name="f86" fmla="+- 0 0 f76"/>
              <a:gd name="f87" fmla="*/ f72 f41 1"/>
              <a:gd name="f88" fmla="*/ f71 f41 1"/>
              <a:gd name="f89" fmla="+- f63 0 f79"/>
              <a:gd name="f90" fmla="+- f62 0 f79"/>
              <a:gd name="f91" fmla="+- 0 0 f85"/>
              <a:gd name="f92" fmla="+- 0 0 f86"/>
              <a:gd name="f93" fmla="*/ f91 f0 1"/>
              <a:gd name="f94" fmla="*/ f92 f0 1"/>
              <a:gd name="f95" fmla="*/ f89 f41 1"/>
              <a:gd name="f96" fmla="*/ f90 f41 1"/>
              <a:gd name="f97" fmla="*/ f93 1 f8"/>
              <a:gd name="f98" fmla="*/ f94 1 f8"/>
              <a:gd name="f99" fmla="+- f97 0 f1"/>
              <a:gd name="f100" fmla="+- f98 0 f1"/>
              <a:gd name="f101" fmla="sin 1 f99"/>
              <a:gd name="f102" fmla="cos 1 f99"/>
              <a:gd name="f103" fmla="sin 1 f100"/>
              <a:gd name="f104" fmla="cos 1 f100"/>
              <a:gd name="f105" fmla="+- 0 0 f101"/>
              <a:gd name="f106" fmla="+- 0 0 f102"/>
              <a:gd name="f107" fmla="+- 0 0 f103"/>
              <a:gd name="f108" fmla="+- 0 0 f104"/>
              <a:gd name="f109" fmla="+- 0 0 f105"/>
              <a:gd name="f110" fmla="+- 0 0 f106"/>
              <a:gd name="f111" fmla="+- 0 0 f107"/>
              <a:gd name="f112" fmla="+- 0 0 f108"/>
              <a:gd name="f113" fmla="val f109"/>
              <a:gd name="f114" fmla="val f110"/>
              <a:gd name="f115" fmla="val f111"/>
              <a:gd name="f116" fmla="val f112"/>
              <a:gd name="f117" fmla="*/ f113 f63 1"/>
              <a:gd name="f118" fmla="*/ f114 f62 1"/>
              <a:gd name="f119" fmla="*/ f115 f63 1"/>
              <a:gd name="f120" fmla="*/ f116 f62 1"/>
              <a:gd name="f121" fmla="*/ f115 f89 1"/>
              <a:gd name="f122" fmla="*/ f116 f90 1"/>
              <a:gd name="f123" fmla="*/ f113 f89 1"/>
              <a:gd name="f124" fmla="*/ f114 f90 1"/>
              <a:gd name="f125" fmla="+- 0 0 f118"/>
              <a:gd name="f126" fmla="+- 0 0 f117"/>
              <a:gd name="f127" fmla="+- 0 0 f120"/>
              <a:gd name="f128" fmla="+- 0 0 f119"/>
              <a:gd name="f129" fmla="+- 0 0 f122"/>
              <a:gd name="f130" fmla="+- 0 0 f121"/>
              <a:gd name="f131" fmla="+- 0 0 f124"/>
              <a:gd name="f132" fmla="+- 0 0 f123"/>
              <a:gd name="f133" fmla="+- 0 0 f125"/>
              <a:gd name="f134" fmla="+- 0 0 f126"/>
              <a:gd name="f135" fmla="+- 0 0 f127"/>
              <a:gd name="f136" fmla="+- 0 0 f128"/>
              <a:gd name="f137" fmla="+- 0 0 f129"/>
              <a:gd name="f138" fmla="+- 0 0 f130"/>
              <a:gd name="f139" fmla="+- 0 0 f131"/>
              <a:gd name="f140" fmla="+- 0 0 f132"/>
              <a:gd name="f141" fmla="at2 f133 f134"/>
              <a:gd name="f142" fmla="at2 f135 f136"/>
              <a:gd name="f143" fmla="at2 f137 f138"/>
              <a:gd name="f144" fmla="at2 f139 f140"/>
              <a:gd name="f145" fmla="+- f141 f1 0"/>
              <a:gd name="f146" fmla="+- f142 f1 0"/>
              <a:gd name="f147" fmla="+- f143 f1 0"/>
              <a:gd name="f148" fmla="+- f144 f1 0"/>
              <a:gd name="f149" fmla="*/ f145 f8 1"/>
              <a:gd name="f150" fmla="*/ f146 f8 1"/>
              <a:gd name="f151" fmla="*/ f147 f8 1"/>
              <a:gd name="f152" fmla="*/ f148 f8 1"/>
              <a:gd name="f153" fmla="*/ f149 1 f0"/>
              <a:gd name="f154" fmla="*/ f150 1 f0"/>
              <a:gd name="f155" fmla="*/ f151 1 f0"/>
              <a:gd name="f156" fmla="*/ f152 1 f0"/>
              <a:gd name="f157" fmla="+- 0 0 f153"/>
              <a:gd name="f158" fmla="+- 0 0 f154"/>
              <a:gd name="f159" fmla="+- 0 0 f155"/>
              <a:gd name="f160" fmla="+- 0 0 f156"/>
              <a:gd name="f161" fmla="val f157"/>
              <a:gd name="f162" fmla="val f158"/>
              <a:gd name="f163" fmla="val f159"/>
              <a:gd name="f164" fmla="val f160"/>
              <a:gd name="f165" fmla="+- 0 0 f161"/>
              <a:gd name="f166" fmla="+- 0 0 f162"/>
              <a:gd name="f167" fmla="+- 0 0 f163"/>
              <a:gd name="f168" fmla="+- 0 0 f164"/>
              <a:gd name="f169" fmla="*/ f165 f0 1"/>
              <a:gd name="f170" fmla="*/ f166 f0 1"/>
              <a:gd name="f171" fmla="*/ f167 f0 1"/>
              <a:gd name="f172" fmla="*/ f168 f0 1"/>
              <a:gd name="f173" fmla="*/ f169 1 f8"/>
              <a:gd name="f174" fmla="*/ f170 1 f8"/>
              <a:gd name="f175" fmla="*/ f171 1 f8"/>
              <a:gd name="f176" fmla="*/ f172 1 f8"/>
              <a:gd name="f177" fmla="+- f173 0 f1"/>
              <a:gd name="f178" fmla="+- f174 0 f1"/>
              <a:gd name="f179" fmla="+- f175 0 f1"/>
              <a:gd name="f180" fmla="+- f176 0 f1"/>
              <a:gd name="f181" fmla="+- f177 f1 0"/>
              <a:gd name="f182" fmla="+- f178 f1 0"/>
              <a:gd name="f183" fmla="+- f179 f1 0"/>
              <a:gd name="f184" fmla="+- f180 f1 0"/>
              <a:gd name="f185" fmla="*/ f181 f8 1"/>
              <a:gd name="f186" fmla="*/ f182 f8 1"/>
              <a:gd name="f187" fmla="*/ f183 f8 1"/>
              <a:gd name="f188" fmla="*/ f184 f8 1"/>
              <a:gd name="f189" fmla="*/ f185 1 f0"/>
              <a:gd name="f190" fmla="*/ f186 1 f0"/>
              <a:gd name="f191" fmla="*/ f187 1 f0"/>
              <a:gd name="f192" fmla="*/ f188 1 f0"/>
              <a:gd name="f193" fmla="+- 0 0 f189"/>
              <a:gd name="f194" fmla="+- 0 0 f190"/>
              <a:gd name="f195" fmla="+- 0 0 f191"/>
              <a:gd name="f196" fmla="+- 0 0 f192"/>
              <a:gd name="f197" fmla="+- 0 0 f193"/>
              <a:gd name="f198" fmla="+- 0 0 f194"/>
              <a:gd name="f199" fmla="+- 0 0 f195"/>
              <a:gd name="f200" fmla="+- 0 0 f196"/>
              <a:gd name="f201" fmla="*/ f197 f0 1"/>
              <a:gd name="f202" fmla="*/ f198 f0 1"/>
              <a:gd name="f203" fmla="*/ f199 f0 1"/>
              <a:gd name="f204" fmla="*/ f200 f0 1"/>
              <a:gd name="f205" fmla="*/ f201 1 f8"/>
              <a:gd name="f206" fmla="*/ f202 1 f8"/>
              <a:gd name="f207" fmla="*/ f203 1 f8"/>
              <a:gd name="f208" fmla="*/ f204 1 f8"/>
              <a:gd name="f209" fmla="+- f205 0 f1"/>
              <a:gd name="f210" fmla="+- f206 0 f1"/>
              <a:gd name="f211" fmla="+- f207 0 f1"/>
              <a:gd name="f212" fmla="+- f208 0 f1"/>
              <a:gd name="f213" fmla="cos 1 f209"/>
              <a:gd name="f214" fmla="sin 1 f209"/>
              <a:gd name="f215" fmla="cos 1 f210"/>
              <a:gd name="f216" fmla="sin 1 f210"/>
              <a:gd name="f217" fmla="cos 1 f211"/>
              <a:gd name="f218" fmla="sin 1 f211"/>
              <a:gd name="f219" fmla="cos 1 f212"/>
              <a:gd name="f220" fmla="sin 1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 0 0 f228"/>
              <a:gd name="f237" fmla="val f229"/>
              <a:gd name="f238" fmla="val f230"/>
              <a:gd name="f239" fmla="val f231"/>
              <a:gd name="f240" fmla="val f232"/>
              <a:gd name="f241" fmla="val f233"/>
              <a:gd name="f242" fmla="val f234"/>
              <a:gd name="f243" fmla="val f235"/>
              <a:gd name="f244" fmla="val f236"/>
              <a:gd name="f245" fmla="+- 0 0 f237"/>
              <a:gd name="f246" fmla="+- 0 0 f238"/>
              <a:gd name="f247" fmla="+- 0 0 f239"/>
              <a:gd name="f248" fmla="+- 0 0 f240"/>
              <a:gd name="f249" fmla="+- 0 0 f241"/>
              <a:gd name="f250" fmla="+- 0 0 f242"/>
              <a:gd name="f251" fmla="+- 0 0 f243"/>
              <a:gd name="f252" fmla="+- 0 0 f244"/>
              <a:gd name="f253" fmla="*/ f9 f245 1"/>
              <a:gd name="f254" fmla="*/ f9 f246 1"/>
              <a:gd name="f255" fmla="*/ f9 f247 1"/>
              <a:gd name="f256" fmla="*/ f9 f248 1"/>
              <a:gd name="f257" fmla="*/ f9 f249 1"/>
              <a:gd name="f258" fmla="*/ f9 f250 1"/>
              <a:gd name="f259" fmla="*/ f9 f251 1"/>
              <a:gd name="f260" fmla="*/ f9 f252 1"/>
              <a:gd name="f261" fmla="*/ f253 f63 1"/>
              <a:gd name="f262" fmla="*/ f254 f62 1"/>
              <a:gd name="f263" fmla="*/ f255 f63 1"/>
              <a:gd name="f264" fmla="*/ f256 f62 1"/>
              <a:gd name="f265" fmla="*/ f257 f89 1"/>
              <a:gd name="f266" fmla="*/ f258 f90 1"/>
              <a:gd name="f267" fmla="*/ f259 f89 1"/>
              <a:gd name="f268" fmla="*/ f260 f90 1"/>
              <a:gd name="f269" fmla="+- f72 f261 0"/>
              <a:gd name="f270" fmla="+- f71 f262 0"/>
              <a:gd name="f271" fmla="+- f72 f263 0"/>
              <a:gd name="f272" fmla="+- f71 f264 0"/>
              <a:gd name="f273" fmla="+- f72 f265 0"/>
              <a:gd name="f274" fmla="+- f71 f266 0"/>
              <a:gd name="f275" fmla="+- f72 f267 0"/>
              <a:gd name="f276" fmla="+- f71 f268 0"/>
              <a:gd name="f277" fmla="max f269 f273"/>
              <a:gd name="f278" fmla="max f271 f275"/>
              <a:gd name="f279" fmla="max f270 f274"/>
              <a:gd name="f280" fmla="max f272 f276"/>
              <a:gd name="f281" fmla="min f269 f273"/>
              <a:gd name="f282" fmla="min f271 f275"/>
              <a:gd name="f283" fmla="min f270 f274"/>
              <a:gd name="f284" fmla="min f272 f276"/>
              <a:gd name="f285" fmla="+- f269 f275 0"/>
              <a:gd name="f286" fmla="+- f270 f276 0"/>
              <a:gd name="f287" fmla="+- f271 f273 0"/>
              <a:gd name="f288" fmla="+- f272 f274 0"/>
              <a:gd name="f289" fmla="*/ f269 f41 1"/>
              <a:gd name="f290" fmla="*/ f270 f41 1"/>
              <a:gd name="f291" fmla="*/ f273 f41 1"/>
              <a:gd name="f292" fmla="*/ f274 f41 1"/>
              <a:gd name="f293" fmla="max f277 f278"/>
              <a:gd name="f294" fmla="max f279 f280"/>
              <a:gd name="f295" fmla="min f281 f282"/>
              <a:gd name="f296" fmla="min f283 f284"/>
              <a:gd name="f297" fmla="*/ f285 1 2"/>
              <a:gd name="f298" fmla="*/ f286 1 2"/>
              <a:gd name="f299" fmla="*/ f287 1 2"/>
              <a:gd name="f300" fmla="*/ f288 1 2"/>
              <a:gd name="f301" fmla="?: f81 f46 f293"/>
              <a:gd name="f302" fmla="?: f82 f47 f294"/>
              <a:gd name="f303" fmla="?: f83 f7 f295"/>
              <a:gd name="f304" fmla="?: f84 f7 f296"/>
              <a:gd name="f305" fmla="*/ f297 f41 1"/>
              <a:gd name="f306" fmla="*/ f298 f41 1"/>
              <a:gd name="f307" fmla="*/ f299 f41 1"/>
              <a:gd name="f308" fmla="*/ f300 f41 1"/>
              <a:gd name="f309" fmla="*/ f303 f41 1"/>
              <a:gd name="f310" fmla="*/ f304 f41 1"/>
              <a:gd name="f311" fmla="*/ f301 f41 1"/>
              <a:gd name="f312" fmla="*/ f302 f41 1"/>
            </a:gdLst>
            <a:ahLst/>
            <a:cxnLst>
              <a:cxn ang="3cd4">
                <a:pos x="hc" y="t"/>
              </a:cxn>
              <a:cxn ang="0">
                <a:pos x="r" y="vc"/>
              </a:cxn>
              <a:cxn ang="cd4">
                <a:pos x="hc" y="b"/>
              </a:cxn>
              <a:cxn ang="cd2">
                <a:pos x="l" y="vc"/>
              </a:cxn>
              <a:cxn ang="f38">
                <a:pos x="f305" y="f306"/>
              </a:cxn>
              <a:cxn ang="f39">
                <a:pos x="f307" y="f308"/>
              </a:cxn>
              <a:cxn ang="f40">
                <a:pos x="f87" y="f88"/>
              </a:cxn>
            </a:cxnLst>
            <a:rect l="f309" t="f310" r="f311" b="f312"/>
            <a:pathLst>
              <a:path>
                <a:moveTo>
                  <a:pt x="f289" y="f290"/>
                </a:moveTo>
                <a:arcTo wR="f77" hR="f78" stAng="f48" swAng="f74"/>
                <a:lnTo>
                  <a:pt x="f291" y="f292"/>
                </a:lnTo>
                <a:arcTo wR="f95" hR="f96" stAng="f49" swAng="f80"/>
                <a:close/>
              </a:path>
            </a:pathLst>
          </a:custGeom>
          <a:solidFill>
            <a:srgbClr val="143061">
              <a:alpha val="55324"/>
            </a:srgbClr>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000000"/>
              </a:solidFill>
              <a:uFillTx/>
              <a:latin typeface="Arial"/>
              <a:ea typeface="Arial"/>
              <a:cs typeface="Arial"/>
            </a:endParaRPr>
          </a:p>
        </p:txBody>
      </p:sp>
      <p:sp>
        <p:nvSpPr>
          <p:cNvPr id="29" name="Google Shape;198;p28">
            <a:extLst>
              <a:ext uri="{FF2B5EF4-FFF2-40B4-BE49-F238E27FC236}">
                <a16:creationId xmlns:a16="http://schemas.microsoft.com/office/drawing/2014/main" id="{3E6FD065-0E70-4E2A-AEAB-39B55AE42D4E}"/>
              </a:ext>
            </a:extLst>
          </p:cNvPr>
          <p:cNvSpPr/>
          <p:nvPr/>
        </p:nvSpPr>
        <p:spPr>
          <a:xfrm>
            <a:off x="15667795" y="3371950"/>
            <a:ext cx="2831595" cy="3680578"/>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88"/>
              <a:gd name="f11" fmla="val 271"/>
              <a:gd name="f12" fmla="val 12426"/>
              <a:gd name="f13" fmla="+- 0 0 -178"/>
              <a:gd name="f14" fmla="+- 0 0 -181"/>
              <a:gd name="f15" fmla="+- 0 0 -179"/>
              <a:gd name="f16" fmla="abs f4"/>
              <a:gd name="f17" fmla="abs f5"/>
              <a:gd name="f18" fmla="abs f6"/>
              <a:gd name="f19" fmla="+- 0 0 f10"/>
              <a:gd name="f20" fmla="+- 0 0 f11"/>
              <a:gd name="f21" fmla="*/ f13 f0 1"/>
              <a:gd name="f22" fmla="*/ f14 f0 1"/>
              <a:gd name="f23" fmla="*/ f15 f0 1"/>
              <a:gd name="f24" fmla="?: f16 f4 1"/>
              <a:gd name="f25" fmla="?: f17 f5 1"/>
              <a:gd name="f26" fmla="?: f18 f6 1"/>
              <a:gd name="f27" fmla="*/ f19 f0 1"/>
              <a:gd name="f28" fmla="*/ f20 f0 1"/>
              <a:gd name="f29" fmla="*/ f21 1 f3"/>
              <a:gd name="f30" fmla="*/ f22 1 f3"/>
              <a:gd name="f31" fmla="*/ f23 1 f3"/>
              <a:gd name="f32" fmla="*/ f24 1 21600"/>
              <a:gd name="f33" fmla="*/ f25 1 21600"/>
              <a:gd name="f34" fmla="*/ 21600 f24 1"/>
              <a:gd name="f35" fmla="*/ 21600 f25 1"/>
              <a:gd name="f36" fmla="*/ f27 1 f3"/>
              <a:gd name="f37" fmla="*/ f28 1 f3"/>
              <a:gd name="f38" fmla="+- f29 0 f1"/>
              <a:gd name="f39" fmla="+- f30 0 f1"/>
              <a:gd name="f40" fmla="+- f31 0 f1"/>
              <a:gd name="f41" fmla="min f33 f32"/>
              <a:gd name="f42" fmla="*/ f34 1 f26"/>
              <a:gd name="f43" fmla="*/ f35 1 f26"/>
              <a:gd name="f44" fmla="+- f36 0 f1"/>
              <a:gd name="f45" fmla="+- f37 0 f1"/>
              <a:gd name="f46" fmla="val f42"/>
              <a:gd name="f47" fmla="val f43"/>
              <a:gd name="f48" fmla="+- 0 0 f44"/>
              <a:gd name="f49" fmla="+- 0 0 f45"/>
              <a:gd name="f50" fmla="+- f47 0 f7"/>
              <a:gd name="f51" fmla="+- f46 0 f7"/>
              <a:gd name="f52" fmla="+- f49 0 f48"/>
              <a:gd name="f53" fmla="+- f48 f1 0"/>
              <a:gd name="f54" fmla="+- f49 f1 0"/>
              <a:gd name="f55" fmla="+- 21600000 0 f48"/>
              <a:gd name="f56" fmla="+- f1 0 f48"/>
              <a:gd name="f57" fmla="+- 27000000 0 f48"/>
              <a:gd name="f58" fmla="+- f0 0 f48"/>
              <a:gd name="f59" fmla="+- 32400000 0 f48"/>
              <a:gd name="f60" fmla="+- f2 0 f48"/>
              <a:gd name="f61" fmla="+- 37800000 0 f48"/>
              <a:gd name="f62" fmla="*/ f50 1 2"/>
              <a:gd name="f63" fmla="*/ f51 1 2"/>
              <a:gd name="f64" fmla="min f51 f50"/>
              <a:gd name="f65" fmla="+- f52 21600000 0"/>
              <a:gd name="f66" fmla="?: f56 f56 f57"/>
              <a:gd name="f67" fmla="?: f58 f58 f59"/>
              <a:gd name="f68" fmla="?: f60 f60 f61"/>
              <a:gd name="f69" fmla="*/ f53 f8 1"/>
              <a:gd name="f70" fmla="*/ f54 f8 1"/>
              <a:gd name="f71" fmla="+- f7 f62 0"/>
              <a:gd name="f72" fmla="+- f7 f63 0"/>
              <a:gd name="f73" fmla="*/ f64 f12 1"/>
              <a:gd name="f74" fmla="?: f52 f52 f65"/>
              <a:gd name="f75" fmla="*/ f69 1 f0"/>
              <a:gd name="f76" fmla="*/ f70 1 f0"/>
              <a:gd name="f77" fmla="*/ f63 f41 1"/>
              <a:gd name="f78" fmla="*/ f62 f41 1"/>
              <a:gd name="f79" fmla="*/ f73 1 100000"/>
              <a:gd name="f80" fmla="+- 0 0 f74"/>
              <a:gd name="f81" fmla="+- f74 0 f55"/>
              <a:gd name="f82" fmla="+- f74 0 f66"/>
              <a:gd name="f83" fmla="+- f74 0 f67"/>
              <a:gd name="f84" fmla="+- f74 0 f68"/>
              <a:gd name="f85" fmla="+- 0 0 f75"/>
              <a:gd name="f86" fmla="+- 0 0 f76"/>
              <a:gd name="f87" fmla="*/ f72 f41 1"/>
              <a:gd name="f88" fmla="*/ f71 f41 1"/>
              <a:gd name="f89" fmla="+- f63 0 f79"/>
              <a:gd name="f90" fmla="+- f62 0 f79"/>
              <a:gd name="f91" fmla="+- 0 0 f85"/>
              <a:gd name="f92" fmla="+- 0 0 f86"/>
              <a:gd name="f93" fmla="*/ f91 f0 1"/>
              <a:gd name="f94" fmla="*/ f92 f0 1"/>
              <a:gd name="f95" fmla="*/ f89 f41 1"/>
              <a:gd name="f96" fmla="*/ f90 f41 1"/>
              <a:gd name="f97" fmla="*/ f93 1 f8"/>
              <a:gd name="f98" fmla="*/ f94 1 f8"/>
              <a:gd name="f99" fmla="+- f97 0 f1"/>
              <a:gd name="f100" fmla="+- f98 0 f1"/>
              <a:gd name="f101" fmla="sin 1 f99"/>
              <a:gd name="f102" fmla="cos 1 f99"/>
              <a:gd name="f103" fmla="sin 1 f100"/>
              <a:gd name="f104" fmla="cos 1 f100"/>
              <a:gd name="f105" fmla="+- 0 0 f101"/>
              <a:gd name="f106" fmla="+- 0 0 f102"/>
              <a:gd name="f107" fmla="+- 0 0 f103"/>
              <a:gd name="f108" fmla="+- 0 0 f104"/>
              <a:gd name="f109" fmla="+- 0 0 f105"/>
              <a:gd name="f110" fmla="+- 0 0 f106"/>
              <a:gd name="f111" fmla="+- 0 0 f107"/>
              <a:gd name="f112" fmla="+- 0 0 f108"/>
              <a:gd name="f113" fmla="val f109"/>
              <a:gd name="f114" fmla="val f110"/>
              <a:gd name="f115" fmla="val f111"/>
              <a:gd name="f116" fmla="val f112"/>
              <a:gd name="f117" fmla="*/ f113 f63 1"/>
              <a:gd name="f118" fmla="*/ f114 f62 1"/>
              <a:gd name="f119" fmla="*/ f115 f63 1"/>
              <a:gd name="f120" fmla="*/ f116 f62 1"/>
              <a:gd name="f121" fmla="*/ f115 f89 1"/>
              <a:gd name="f122" fmla="*/ f116 f90 1"/>
              <a:gd name="f123" fmla="*/ f113 f89 1"/>
              <a:gd name="f124" fmla="*/ f114 f90 1"/>
              <a:gd name="f125" fmla="+- 0 0 f118"/>
              <a:gd name="f126" fmla="+- 0 0 f117"/>
              <a:gd name="f127" fmla="+- 0 0 f120"/>
              <a:gd name="f128" fmla="+- 0 0 f119"/>
              <a:gd name="f129" fmla="+- 0 0 f122"/>
              <a:gd name="f130" fmla="+- 0 0 f121"/>
              <a:gd name="f131" fmla="+- 0 0 f124"/>
              <a:gd name="f132" fmla="+- 0 0 f123"/>
              <a:gd name="f133" fmla="+- 0 0 f125"/>
              <a:gd name="f134" fmla="+- 0 0 f126"/>
              <a:gd name="f135" fmla="+- 0 0 f127"/>
              <a:gd name="f136" fmla="+- 0 0 f128"/>
              <a:gd name="f137" fmla="+- 0 0 f129"/>
              <a:gd name="f138" fmla="+- 0 0 f130"/>
              <a:gd name="f139" fmla="+- 0 0 f131"/>
              <a:gd name="f140" fmla="+- 0 0 f132"/>
              <a:gd name="f141" fmla="at2 f133 f134"/>
              <a:gd name="f142" fmla="at2 f135 f136"/>
              <a:gd name="f143" fmla="at2 f137 f138"/>
              <a:gd name="f144" fmla="at2 f139 f140"/>
              <a:gd name="f145" fmla="+- f141 f1 0"/>
              <a:gd name="f146" fmla="+- f142 f1 0"/>
              <a:gd name="f147" fmla="+- f143 f1 0"/>
              <a:gd name="f148" fmla="+- f144 f1 0"/>
              <a:gd name="f149" fmla="*/ f145 f8 1"/>
              <a:gd name="f150" fmla="*/ f146 f8 1"/>
              <a:gd name="f151" fmla="*/ f147 f8 1"/>
              <a:gd name="f152" fmla="*/ f148 f8 1"/>
              <a:gd name="f153" fmla="*/ f149 1 f0"/>
              <a:gd name="f154" fmla="*/ f150 1 f0"/>
              <a:gd name="f155" fmla="*/ f151 1 f0"/>
              <a:gd name="f156" fmla="*/ f152 1 f0"/>
              <a:gd name="f157" fmla="+- 0 0 f153"/>
              <a:gd name="f158" fmla="+- 0 0 f154"/>
              <a:gd name="f159" fmla="+- 0 0 f155"/>
              <a:gd name="f160" fmla="+- 0 0 f156"/>
              <a:gd name="f161" fmla="val f157"/>
              <a:gd name="f162" fmla="val f158"/>
              <a:gd name="f163" fmla="val f159"/>
              <a:gd name="f164" fmla="val f160"/>
              <a:gd name="f165" fmla="+- 0 0 f161"/>
              <a:gd name="f166" fmla="+- 0 0 f162"/>
              <a:gd name="f167" fmla="+- 0 0 f163"/>
              <a:gd name="f168" fmla="+- 0 0 f164"/>
              <a:gd name="f169" fmla="*/ f165 f0 1"/>
              <a:gd name="f170" fmla="*/ f166 f0 1"/>
              <a:gd name="f171" fmla="*/ f167 f0 1"/>
              <a:gd name="f172" fmla="*/ f168 f0 1"/>
              <a:gd name="f173" fmla="*/ f169 1 f8"/>
              <a:gd name="f174" fmla="*/ f170 1 f8"/>
              <a:gd name="f175" fmla="*/ f171 1 f8"/>
              <a:gd name="f176" fmla="*/ f172 1 f8"/>
              <a:gd name="f177" fmla="+- f173 0 f1"/>
              <a:gd name="f178" fmla="+- f174 0 f1"/>
              <a:gd name="f179" fmla="+- f175 0 f1"/>
              <a:gd name="f180" fmla="+- f176 0 f1"/>
              <a:gd name="f181" fmla="+- f177 f1 0"/>
              <a:gd name="f182" fmla="+- f178 f1 0"/>
              <a:gd name="f183" fmla="+- f179 f1 0"/>
              <a:gd name="f184" fmla="+- f180 f1 0"/>
              <a:gd name="f185" fmla="*/ f181 f8 1"/>
              <a:gd name="f186" fmla="*/ f182 f8 1"/>
              <a:gd name="f187" fmla="*/ f183 f8 1"/>
              <a:gd name="f188" fmla="*/ f184 f8 1"/>
              <a:gd name="f189" fmla="*/ f185 1 f0"/>
              <a:gd name="f190" fmla="*/ f186 1 f0"/>
              <a:gd name="f191" fmla="*/ f187 1 f0"/>
              <a:gd name="f192" fmla="*/ f188 1 f0"/>
              <a:gd name="f193" fmla="+- 0 0 f189"/>
              <a:gd name="f194" fmla="+- 0 0 f190"/>
              <a:gd name="f195" fmla="+- 0 0 f191"/>
              <a:gd name="f196" fmla="+- 0 0 f192"/>
              <a:gd name="f197" fmla="+- 0 0 f193"/>
              <a:gd name="f198" fmla="+- 0 0 f194"/>
              <a:gd name="f199" fmla="+- 0 0 f195"/>
              <a:gd name="f200" fmla="+- 0 0 f196"/>
              <a:gd name="f201" fmla="*/ f197 f0 1"/>
              <a:gd name="f202" fmla="*/ f198 f0 1"/>
              <a:gd name="f203" fmla="*/ f199 f0 1"/>
              <a:gd name="f204" fmla="*/ f200 f0 1"/>
              <a:gd name="f205" fmla="*/ f201 1 f8"/>
              <a:gd name="f206" fmla="*/ f202 1 f8"/>
              <a:gd name="f207" fmla="*/ f203 1 f8"/>
              <a:gd name="f208" fmla="*/ f204 1 f8"/>
              <a:gd name="f209" fmla="+- f205 0 f1"/>
              <a:gd name="f210" fmla="+- f206 0 f1"/>
              <a:gd name="f211" fmla="+- f207 0 f1"/>
              <a:gd name="f212" fmla="+- f208 0 f1"/>
              <a:gd name="f213" fmla="cos 1 f209"/>
              <a:gd name="f214" fmla="sin 1 f209"/>
              <a:gd name="f215" fmla="cos 1 f210"/>
              <a:gd name="f216" fmla="sin 1 f210"/>
              <a:gd name="f217" fmla="cos 1 f211"/>
              <a:gd name="f218" fmla="sin 1 f211"/>
              <a:gd name="f219" fmla="cos 1 f212"/>
              <a:gd name="f220" fmla="sin 1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 0 0 f228"/>
              <a:gd name="f237" fmla="val f229"/>
              <a:gd name="f238" fmla="val f230"/>
              <a:gd name="f239" fmla="val f231"/>
              <a:gd name="f240" fmla="val f232"/>
              <a:gd name="f241" fmla="val f233"/>
              <a:gd name="f242" fmla="val f234"/>
              <a:gd name="f243" fmla="val f235"/>
              <a:gd name="f244" fmla="val f236"/>
              <a:gd name="f245" fmla="+- 0 0 f237"/>
              <a:gd name="f246" fmla="+- 0 0 f238"/>
              <a:gd name="f247" fmla="+- 0 0 f239"/>
              <a:gd name="f248" fmla="+- 0 0 f240"/>
              <a:gd name="f249" fmla="+- 0 0 f241"/>
              <a:gd name="f250" fmla="+- 0 0 f242"/>
              <a:gd name="f251" fmla="+- 0 0 f243"/>
              <a:gd name="f252" fmla="+- 0 0 f244"/>
              <a:gd name="f253" fmla="*/ f9 f245 1"/>
              <a:gd name="f254" fmla="*/ f9 f246 1"/>
              <a:gd name="f255" fmla="*/ f9 f247 1"/>
              <a:gd name="f256" fmla="*/ f9 f248 1"/>
              <a:gd name="f257" fmla="*/ f9 f249 1"/>
              <a:gd name="f258" fmla="*/ f9 f250 1"/>
              <a:gd name="f259" fmla="*/ f9 f251 1"/>
              <a:gd name="f260" fmla="*/ f9 f252 1"/>
              <a:gd name="f261" fmla="*/ f253 f63 1"/>
              <a:gd name="f262" fmla="*/ f254 f62 1"/>
              <a:gd name="f263" fmla="*/ f255 f63 1"/>
              <a:gd name="f264" fmla="*/ f256 f62 1"/>
              <a:gd name="f265" fmla="*/ f257 f89 1"/>
              <a:gd name="f266" fmla="*/ f258 f90 1"/>
              <a:gd name="f267" fmla="*/ f259 f89 1"/>
              <a:gd name="f268" fmla="*/ f260 f90 1"/>
              <a:gd name="f269" fmla="+- f72 f261 0"/>
              <a:gd name="f270" fmla="+- f71 f262 0"/>
              <a:gd name="f271" fmla="+- f72 f263 0"/>
              <a:gd name="f272" fmla="+- f71 f264 0"/>
              <a:gd name="f273" fmla="+- f72 f265 0"/>
              <a:gd name="f274" fmla="+- f71 f266 0"/>
              <a:gd name="f275" fmla="+- f72 f267 0"/>
              <a:gd name="f276" fmla="+- f71 f268 0"/>
              <a:gd name="f277" fmla="max f269 f273"/>
              <a:gd name="f278" fmla="max f271 f275"/>
              <a:gd name="f279" fmla="max f270 f274"/>
              <a:gd name="f280" fmla="max f272 f276"/>
              <a:gd name="f281" fmla="min f269 f273"/>
              <a:gd name="f282" fmla="min f271 f275"/>
              <a:gd name="f283" fmla="min f270 f274"/>
              <a:gd name="f284" fmla="min f272 f276"/>
              <a:gd name="f285" fmla="+- f269 f275 0"/>
              <a:gd name="f286" fmla="+- f270 f276 0"/>
              <a:gd name="f287" fmla="+- f271 f273 0"/>
              <a:gd name="f288" fmla="+- f272 f274 0"/>
              <a:gd name="f289" fmla="*/ f269 f41 1"/>
              <a:gd name="f290" fmla="*/ f270 f41 1"/>
              <a:gd name="f291" fmla="*/ f273 f41 1"/>
              <a:gd name="f292" fmla="*/ f274 f41 1"/>
              <a:gd name="f293" fmla="max f277 f278"/>
              <a:gd name="f294" fmla="max f279 f280"/>
              <a:gd name="f295" fmla="min f281 f282"/>
              <a:gd name="f296" fmla="min f283 f284"/>
              <a:gd name="f297" fmla="*/ f285 1 2"/>
              <a:gd name="f298" fmla="*/ f286 1 2"/>
              <a:gd name="f299" fmla="*/ f287 1 2"/>
              <a:gd name="f300" fmla="*/ f288 1 2"/>
              <a:gd name="f301" fmla="?: f81 f46 f293"/>
              <a:gd name="f302" fmla="?: f82 f47 f294"/>
              <a:gd name="f303" fmla="?: f83 f7 f295"/>
              <a:gd name="f304" fmla="?: f84 f7 f296"/>
              <a:gd name="f305" fmla="*/ f297 f41 1"/>
              <a:gd name="f306" fmla="*/ f298 f41 1"/>
              <a:gd name="f307" fmla="*/ f299 f41 1"/>
              <a:gd name="f308" fmla="*/ f300 f41 1"/>
              <a:gd name="f309" fmla="*/ f303 f41 1"/>
              <a:gd name="f310" fmla="*/ f304 f41 1"/>
              <a:gd name="f311" fmla="*/ f301 f41 1"/>
              <a:gd name="f312" fmla="*/ f302 f41 1"/>
            </a:gdLst>
            <a:ahLst/>
            <a:cxnLst>
              <a:cxn ang="3cd4">
                <a:pos x="hc" y="t"/>
              </a:cxn>
              <a:cxn ang="0">
                <a:pos x="r" y="vc"/>
              </a:cxn>
              <a:cxn ang="cd4">
                <a:pos x="hc" y="b"/>
              </a:cxn>
              <a:cxn ang="cd2">
                <a:pos x="l" y="vc"/>
              </a:cxn>
              <a:cxn ang="f38">
                <a:pos x="f305" y="f306"/>
              </a:cxn>
              <a:cxn ang="f39">
                <a:pos x="f307" y="f308"/>
              </a:cxn>
              <a:cxn ang="f40">
                <a:pos x="f87" y="f88"/>
              </a:cxn>
            </a:cxnLst>
            <a:rect l="f309" t="f310" r="f311" b="f312"/>
            <a:pathLst>
              <a:path>
                <a:moveTo>
                  <a:pt x="f289" y="f290"/>
                </a:moveTo>
                <a:arcTo wR="f77" hR="f78" stAng="f48" swAng="f74"/>
                <a:lnTo>
                  <a:pt x="f291" y="f292"/>
                </a:lnTo>
                <a:arcTo wR="f95" hR="f96" stAng="f49" swAng="f80"/>
                <a:close/>
              </a:path>
            </a:pathLst>
          </a:custGeom>
          <a:solidFill>
            <a:srgbClr val="143061">
              <a:alpha val="35055"/>
            </a:srgbClr>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319" b="0" i="0" u="none" strike="noStrike" kern="0" cap="none" spc="0" baseline="0">
              <a:solidFill>
                <a:srgbClr val="000000"/>
              </a:solidFill>
              <a:uFillTx/>
              <a:latin typeface="Arial"/>
              <a:ea typeface="Arial"/>
              <a:cs typeface="Arial"/>
            </a:endParaRPr>
          </a:p>
        </p:txBody>
      </p:sp>
      <p:sp>
        <p:nvSpPr>
          <p:cNvPr id="31" name="Étoile : 5 branches 30">
            <a:extLst>
              <a:ext uri="{FF2B5EF4-FFF2-40B4-BE49-F238E27FC236}">
                <a16:creationId xmlns:a16="http://schemas.microsoft.com/office/drawing/2014/main" id="{89CA6728-6148-472E-9E0E-F1097B0980D2}"/>
              </a:ext>
            </a:extLst>
          </p:cNvPr>
          <p:cNvSpPr/>
          <p:nvPr/>
        </p:nvSpPr>
        <p:spPr>
          <a:xfrm>
            <a:off x="12115800" y="3371950"/>
            <a:ext cx="517815" cy="520905"/>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Les pré requis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66440" y="2448519"/>
            <a:ext cx="13571220" cy="8600433"/>
          </a:xfrm>
        </p:spPr>
        <p:txBody>
          <a:bodyPr vert="horz" lIns="150791" tIns="75396" rIns="150791" bIns="75396" rtlCol="0" anchor="t">
            <a:normAutofit/>
          </a:bodyPr>
          <a:lstStyle/>
          <a:p>
            <a:r>
              <a:rPr lang="fr-FR" sz="4617" dirty="0"/>
              <a:t>Utiliser un des navigateurs suivants : Mozilla Firefox (v38 minimum), Google Chrome (v43 minimum), Apple Safari (v7 minimum) ;</a:t>
            </a:r>
          </a:p>
          <a:p>
            <a:endParaRPr lang="fr-FR" sz="4617" dirty="0"/>
          </a:p>
          <a:p>
            <a:r>
              <a:rPr lang="fr-FR" sz="4617" dirty="0"/>
              <a:t>Ne pas utiliser Internet Explorer ;</a:t>
            </a:r>
            <a:endParaRPr lang="fr-FR" sz="4617" dirty="0">
              <a:cs typeface="Calibri"/>
            </a:endParaRPr>
          </a:p>
          <a:p>
            <a:endParaRPr lang="fr-FR" sz="4617" dirty="0"/>
          </a:p>
          <a:p>
            <a:r>
              <a:rPr lang="fr-FR" sz="4617" dirty="0"/>
              <a:t>Disposer d’un compte de messagerie pour activer votre compte e-Synergie et recevoir vos alertes ;</a:t>
            </a:r>
            <a:endParaRPr lang="fr-FR" sz="4617" dirty="0">
              <a:cs typeface="Calibri"/>
            </a:endParaRPr>
          </a:p>
          <a:p>
            <a:endParaRPr lang="fr-FR" sz="4617" dirty="0"/>
          </a:p>
          <a:p>
            <a:r>
              <a:rPr lang="fr-FR" sz="4617" dirty="0"/>
              <a:t>Avoir la possibilité de numériser des documents.</a:t>
            </a:r>
            <a:endParaRPr lang="fr-FR" sz="4617" dirty="0">
              <a:cs typeface="Calibri"/>
            </a:endParaRPr>
          </a:p>
        </p:txBody>
      </p:sp>
    </p:spTree>
    <p:extLst>
      <p:ext uri="{BB962C8B-B14F-4D97-AF65-F5344CB8AC3E}">
        <p14:creationId xmlns:p14="http://schemas.microsoft.com/office/powerpoint/2010/main" val="4199359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C’est parti et c’est par ici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3" y="1973532"/>
            <a:ext cx="13413313" cy="8600433"/>
          </a:xfrm>
        </p:spPr>
        <p:txBody>
          <a:bodyPr>
            <a:normAutofit/>
          </a:bodyPr>
          <a:lstStyle/>
          <a:p>
            <a:endParaRPr lang="fr-FR" b="1"/>
          </a:p>
          <a:p>
            <a:pPr marL="180952"/>
            <a:endParaRPr lang="fr-FR" b="1"/>
          </a:p>
          <a:p>
            <a:pPr algn="ctr"/>
            <a:r>
              <a:rPr lang="fr-FR" sz="5937" b="1">
                <a:hlinkClick r:id="rId2"/>
              </a:rPr>
              <a:t>E SYNERGIE REGION GUADELOUPE</a:t>
            </a:r>
            <a:endParaRPr lang="fr-FR" sz="5937" b="1"/>
          </a:p>
          <a:p>
            <a:pPr marL="565476" lvl="1" indent="0">
              <a:buNone/>
            </a:pPr>
            <a:endParaRPr lang="fr-FR"/>
          </a:p>
        </p:txBody>
      </p:sp>
    </p:spTree>
    <p:extLst>
      <p:ext uri="{BB962C8B-B14F-4D97-AF65-F5344CB8AC3E}">
        <p14:creationId xmlns:p14="http://schemas.microsoft.com/office/powerpoint/2010/main" val="397073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Se créer un compte utilisateur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3" y="1973532"/>
            <a:ext cx="13413313" cy="8600433"/>
          </a:xfrm>
        </p:spPr>
        <p:txBody>
          <a:bodyPr>
            <a:normAutofit/>
          </a:bodyPr>
          <a:lstStyle/>
          <a:p>
            <a:pPr marL="648413" lvl="1" indent="0">
              <a:buNone/>
            </a:pPr>
            <a:endParaRPr lang="fr-FR"/>
          </a:p>
          <a:p>
            <a:pPr lvl="1"/>
            <a:endParaRPr lang="fr-FR"/>
          </a:p>
        </p:txBody>
      </p:sp>
      <p:pic>
        <p:nvPicPr>
          <p:cNvPr id="4" name="Image 3">
            <a:extLst>
              <a:ext uri="{FF2B5EF4-FFF2-40B4-BE49-F238E27FC236}">
                <a16:creationId xmlns:a16="http://schemas.microsoft.com/office/drawing/2014/main" id="{0106DF1C-FD7F-4505-A6E5-762A2EADEA50}"/>
              </a:ext>
            </a:extLst>
          </p:cNvPr>
          <p:cNvPicPr>
            <a:picLocks noChangeAspect="1"/>
          </p:cNvPicPr>
          <p:nvPr/>
        </p:nvPicPr>
        <p:blipFill>
          <a:blip r:embed="rId2"/>
          <a:stretch>
            <a:fillRect/>
          </a:stretch>
        </p:blipFill>
        <p:spPr>
          <a:xfrm>
            <a:off x="3484481" y="1887836"/>
            <a:ext cx="13353179" cy="8968615"/>
          </a:xfrm>
          <a:prstGeom prst="rect">
            <a:avLst/>
          </a:prstGeom>
        </p:spPr>
      </p:pic>
    </p:spTree>
    <p:extLst>
      <p:ext uri="{BB962C8B-B14F-4D97-AF65-F5344CB8AC3E}">
        <p14:creationId xmlns:p14="http://schemas.microsoft.com/office/powerpoint/2010/main" val="4143655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C73FC82-96A6-4F3B-8169-8C6A67C9C09F}"/>
              </a:ext>
            </a:extLst>
          </p:cNvPr>
          <p:cNvPicPr>
            <a:picLocks noChangeAspect="1"/>
          </p:cNvPicPr>
          <p:nvPr/>
        </p:nvPicPr>
        <p:blipFill>
          <a:blip r:embed="rId2"/>
          <a:stretch>
            <a:fillRect/>
          </a:stretch>
        </p:blipFill>
        <p:spPr>
          <a:xfrm>
            <a:off x="610193" y="645043"/>
            <a:ext cx="12309035" cy="10019263"/>
          </a:xfrm>
          <a:prstGeom prst="rect">
            <a:avLst/>
          </a:prstGeom>
        </p:spPr>
      </p:pic>
      <p:sp>
        <p:nvSpPr>
          <p:cNvPr id="3" name="Sous-titre 2">
            <a:extLst>
              <a:ext uri="{FF2B5EF4-FFF2-40B4-BE49-F238E27FC236}">
                <a16:creationId xmlns:a16="http://schemas.microsoft.com/office/drawing/2014/main" id="{E3E1A6DE-AC95-4333-8664-0BE6E14CF95E}"/>
              </a:ext>
            </a:extLst>
          </p:cNvPr>
          <p:cNvSpPr>
            <a:spLocks noGrp="1"/>
          </p:cNvSpPr>
          <p:nvPr>
            <p:ph type="subTitle" idx="4294967295"/>
          </p:nvPr>
        </p:nvSpPr>
        <p:spPr>
          <a:xfrm>
            <a:off x="13304519" y="645043"/>
            <a:ext cx="5913121" cy="10295126"/>
          </a:xfrm>
        </p:spPr>
        <p:txBody>
          <a:bodyPr/>
          <a:lstStyle/>
          <a:p>
            <a:pPr algn="just"/>
            <a:r>
              <a:rPr lang="fr-FR" sz="31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 🚩 </a:t>
            </a:r>
            <a:r>
              <a:rPr lang="fr-FR" sz="3100" b="1" u="sng"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Point d'attention :</a:t>
            </a:r>
            <a:r>
              <a:rPr lang="fr-FR" sz="31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 </a:t>
            </a:r>
          </a:p>
          <a:p>
            <a:pPr algn="just"/>
            <a:r>
              <a:rPr lang="fr-FR" sz="3100" dirty="0">
                <a:solidFill>
                  <a:schemeClr val="tx1"/>
                </a:solidFill>
                <a:latin typeface="Calibri" panose="020F0502020204030204" pitchFamily="34" charset="0"/>
                <a:ea typeface="Calibri" panose="020F0502020204030204" pitchFamily="34" charset="0"/>
                <a:cs typeface="Calibri" panose="020F0502020204030204" pitchFamily="34" charset="0"/>
              </a:rPr>
              <a:t>Le 1er utilisateur qui crée le compte e-synergie est automatiquement désigné comme </a:t>
            </a:r>
            <a:r>
              <a:rPr lang="fr-FR" sz="3100" b="1" dirty="0">
                <a:solidFill>
                  <a:schemeClr val="tx1"/>
                </a:solidFill>
                <a:latin typeface="Calibri" panose="020F0502020204030204" pitchFamily="34" charset="0"/>
                <a:ea typeface="Calibri" panose="020F0502020204030204" pitchFamily="34" charset="0"/>
                <a:cs typeface="Calibri" panose="020F0502020204030204" pitchFamily="34" charset="0"/>
              </a:rPr>
              <a:t>gestionnaire</a:t>
            </a:r>
            <a:r>
              <a:rPr lang="fr-FR" sz="31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just"/>
            <a:r>
              <a:rPr lang="fr-FR" sz="3100" dirty="0">
                <a:solidFill>
                  <a:schemeClr val="tx1"/>
                </a:solidFill>
                <a:latin typeface="Calibri" panose="020F0502020204030204" pitchFamily="34" charset="0"/>
                <a:ea typeface="Calibri" panose="020F0502020204030204" pitchFamily="34" charset="0"/>
                <a:cs typeface="Calibri" panose="020F0502020204030204" pitchFamily="34" charset="0"/>
              </a:rPr>
              <a:t>Un utilisateur ne peut être "gestionnaire" de plusieurs entités, mais peut être rattaché à plusieurs entités (statut utilisateur).</a:t>
            </a:r>
          </a:p>
          <a:p>
            <a:pPr algn="just"/>
            <a:r>
              <a:rPr lang="fr-FR" sz="3100" dirty="0">
                <a:solidFill>
                  <a:schemeClr val="tx1"/>
                </a:solidFill>
                <a:latin typeface="Calibri" panose="020F0502020204030204" pitchFamily="34" charset="0"/>
                <a:ea typeface="Calibri" panose="020F0502020204030204" pitchFamily="34" charset="0"/>
                <a:cs typeface="Calibri" panose="020F0502020204030204" pitchFamily="34" charset="0"/>
              </a:rPr>
              <a:t>Dans le cas d'une saisie de demande de subvention par un prestataire (cabinet comptable, consultant, autres...) il est recommandé que le compte tiers e-Synergie soit créé au nom de l'entité qui porte la demande avec l'adresse e-mail du représentant légal afin qu'il dispose des droits de gestionnaire. Par la suite, des comptes utilisateurs pourront être créés par le gestionnaire pour ses prestataires.</a:t>
            </a:r>
          </a:p>
          <a:p>
            <a:endParaRPr lang="fr-FR" dirty="0"/>
          </a:p>
        </p:txBody>
      </p:sp>
    </p:spTree>
    <p:extLst>
      <p:ext uri="{BB962C8B-B14F-4D97-AF65-F5344CB8AC3E}">
        <p14:creationId xmlns:p14="http://schemas.microsoft.com/office/powerpoint/2010/main" val="1068864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Se créer un compte utilisateur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3" y="1973532"/>
            <a:ext cx="13413313" cy="8600433"/>
          </a:xfrm>
        </p:spPr>
        <p:txBody>
          <a:bodyPr>
            <a:normAutofit/>
          </a:bodyPr>
          <a:lstStyle/>
          <a:p>
            <a:pPr marL="648413" lvl="1" indent="0">
              <a:buNone/>
            </a:pPr>
            <a:endParaRPr lang="fr-FR"/>
          </a:p>
          <a:p>
            <a:pPr lvl="1"/>
            <a:endParaRPr lang="fr-FR"/>
          </a:p>
        </p:txBody>
      </p:sp>
      <p:pic>
        <p:nvPicPr>
          <p:cNvPr id="4" name="Image 3">
            <a:extLst>
              <a:ext uri="{FF2B5EF4-FFF2-40B4-BE49-F238E27FC236}">
                <a16:creationId xmlns:a16="http://schemas.microsoft.com/office/drawing/2014/main" id="{199A5679-7107-4C17-A9A0-00CB37331ABB}"/>
              </a:ext>
            </a:extLst>
          </p:cNvPr>
          <p:cNvPicPr>
            <a:picLocks noChangeAspect="1"/>
          </p:cNvPicPr>
          <p:nvPr/>
        </p:nvPicPr>
        <p:blipFill>
          <a:blip r:embed="rId2"/>
          <a:stretch>
            <a:fillRect/>
          </a:stretch>
        </p:blipFill>
        <p:spPr>
          <a:xfrm>
            <a:off x="4125125" y="1777900"/>
            <a:ext cx="11853850" cy="9271100"/>
          </a:xfrm>
          <a:prstGeom prst="rect">
            <a:avLst/>
          </a:prstGeom>
        </p:spPr>
      </p:pic>
    </p:spTree>
    <p:extLst>
      <p:ext uri="{BB962C8B-B14F-4D97-AF65-F5344CB8AC3E}">
        <p14:creationId xmlns:p14="http://schemas.microsoft.com/office/powerpoint/2010/main" val="1793629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Se créer un compte utilisateur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3" y="1973532"/>
            <a:ext cx="13413313" cy="8600433"/>
          </a:xfrm>
        </p:spPr>
        <p:txBody>
          <a:bodyPr>
            <a:normAutofit/>
          </a:bodyPr>
          <a:lstStyle/>
          <a:p>
            <a:pPr marL="648413" lvl="1" indent="0">
              <a:buNone/>
            </a:pPr>
            <a:endParaRPr lang="fr-FR"/>
          </a:p>
          <a:p>
            <a:pPr lvl="1"/>
            <a:endParaRPr lang="fr-FR"/>
          </a:p>
        </p:txBody>
      </p:sp>
      <p:pic>
        <p:nvPicPr>
          <p:cNvPr id="4" name="Image 3">
            <a:extLst>
              <a:ext uri="{FF2B5EF4-FFF2-40B4-BE49-F238E27FC236}">
                <a16:creationId xmlns:a16="http://schemas.microsoft.com/office/drawing/2014/main" id="{D51B05FA-FD93-44F2-B46A-5BD79F9C3349}"/>
              </a:ext>
            </a:extLst>
          </p:cNvPr>
          <p:cNvPicPr>
            <a:picLocks noChangeAspect="1"/>
          </p:cNvPicPr>
          <p:nvPr/>
        </p:nvPicPr>
        <p:blipFill>
          <a:blip r:embed="rId2"/>
          <a:stretch>
            <a:fillRect/>
          </a:stretch>
        </p:blipFill>
        <p:spPr>
          <a:xfrm>
            <a:off x="3758483" y="2180415"/>
            <a:ext cx="13057073" cy="5543631"/>
          </a:xfrm>
          <a:prstGeom prst="rect">
            <a:avLst/>
          </a:prstGeom>
        </p:spPr>
      </p:pic>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2991676" y="8117246"/>
            <a:ext cx="14007046" cy="2849918"/>
          </a:xfrm>
          <a:prstGeom prst="rect">
            <a:avLst/>
          </a:prstGeom>
        </p:spPr>
        <p:txBody>
          <a:bodyPr vert="horz" lIns="150791" tIns="75396" rIns="150791" bIns="75396" anchor="t">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indent="-422013"/>
            <a:r>
              <a:rPr lang="fr-FR" sz="3298" dirty="0"/>
              <a:t>En cas de non-réception du mail de vérification </a:t>
            </a:r>
            <a:r>
              <a:rPr lang="fr-FR" sz="3298" b="1" dirty="0"/>
              <a:t>=&gt; vérifiez vos spams et/ou courriers indésirables . </a:t>
            </a:r>
            <a:endParaRPr lang="en-US" sz="3298" dirty="0"/>
          </a:p>
          <a:p>
            <a:pPr indent="-422013"/>
            <a:r>
              <a:rPr lang="fr-FR" sz="3298" dirty="0"/>
              <a:t>A défaut, envoyer </a:t>
            </a:r>
            <a:r>
              <a:rPr lang="en-US" sz="3298" dirty="0"/>
              <a:t>un e-mail à </a:t>
            </a:r>
            <a:r>
              <a:rPr lang="en-US" sz="3298" dirty="0" err="1"/>
              <a:t>l'adresse</a:t>
            </a:r>
            <a:r>
              <a:rPr lang="en-US" sz="3298" dirty="0"/>
              <a:t>: </a:t>
            </a:r>
            <a:r>
              <a:rPr lang="en-US" sz="3298" dirty="0">
                <a:hlinkClick r:id="rId3"/>
              </a:rPr>
              <a:t>referents.synergie@regionguadeloupe.fr</a:t>
            </a:r>
            <a:r>
              <a:rPr lang="en-US" sz="3298" dirty="0"/>
              <a:t> </a:t>
            </a:r>
            <a:r>
              <a:rPr lang="en-US" sz="3298" dirty="0" err="1"/>
              <a:t>en</a:t>
            </a:r>
            <a:r>
              <a:rPr lang="en-US" sz="3298" dirty="0"/>
              <a:t> </a:t>
            </a:r>
            <a:r>
              <a:rPr lang="en-US" sz="3298" b="1" dirty="0" err="1"/>
              <a:t>précisant</a:t>
            </a:r>
            <a:r>
              <a:rPr lang="en-US" sz="3298" b="1" dirty="0"/>
              <a:t> le </a:t>
            </a:r>
            <a:r>
              <a:rPr lang="en-US" sz="3298" b="1" dirty="0" err="1">
                <a:solidFill>
                  <a:srgbClr val="FF0000"/>
                </a:solidFill>
              </a:rPr>
              <a:t>numéro</a:t>
            </a:r>
            <a:r>
              <a:rPr lang="en-US" sz="3298" b="1" dirty="0">
                <a:solidFill>
                  <a:srgbClr val="FF0000"/>
                </a:solidFill>
              </a:rPr>
              <a:t> SIRET</a:t>
            </a:r>
            <a:r>
              <a:rPr lang="en-US" sz="3298" b="1" dirty="0"/>
              <a:t> </a:t>
            </a:r>
            <a:r>
              <a:rPr lang="en-US" sz="3298" b="1" dirty="0" err="1"/>
              <a:t>complet</a:t>
            </a:r>
            <a:r>
              <a:rPr lang="en-US" sz="3298" b="1" dirty="0"/>
              <a:t> </a:t>
            </a:r>
            <a:r>
              <a:rPr lang="en-US" sz="3298" b="1" dirty="0" err="1"/>
              <a:t>rattaché</a:t>
            </a:r>
            <a:r>
              <a:rPr lang="en-US" sz="3298" b="1" dirty="0"/>
              <a:t> au </a:t>
            </a:r>
            <a:r>
              <a:rPr lang="en-US" sz="3298" b="1" dirty="0" err="1"/>
              <a:t>compte</a:t>
            </a:r>
            <a:r>
              <a:rPr lang="en-US" sz="3298" b="1" dirty="0"/>
              <a:t> </a:t>
            </a:r>
            <a:r>
              <a:rPr lang="en-US" sz="3298" dirty="0">
                <a:ea typeface="+mn-lt"/>
                <a:cs typeface="+mn-lt"/>
              </a:rPr>
              <a:t>de </a:t>
            </a:r>
            <a:r>
              <a:rPr lang="en-US" sz="3298" dirty="0" err="1">
                <a:ea typeface="+mn-lt"/>
                <a:cs typeface="+mn-lt"/>
              </a:rPr>
              <a:t>l'entité</a:t>
            </a:r>
            <a:r>
              <a:rPr lang="en-US" sz="3298" dirty="0">
                <a:ea typeface="+mn-lt"/>
                <a:cs typeface="+mn-lt"/>
              </a:rPr>
              <a:t> pour </a:t>
            </a:r>
            <a:r>
              <a:rPr lang="en-US" sz="3298" dirty="0" err="1">
                <a:ea typeface="+mn-lt"/>
                <a:cs typeface="+mn-lt"/>
              </a:rPr>
              <a:t>une</a:t>
            </a:r>
            <a:r>
              <a:rPr lang="en-US" sz="3298" dirty="0">
                <a:ea typeface="+mn-lt"/>
                <a:cs typeface="+mn-lt"/>
              </a:rPr>
              <a:t> </a:t>
            </a:r>
            <a:r>
              <a:rPr lang="en-US" sz="3298" dirty="0" err="1">
                <a:ea typeface="+mn-lt"/>
                <a:cs typeface="+mn-lt"/>
              </a:rPr>
              <a:t>prise</a:t>
            </a:r>
            <a:r>
              <a:rPr lang="en-US" sz="3298" dirty="0">
                <a:ea typeface="+mn-lt"/>
                <a:cs typeface="+mn-lt"/>
              </a:rPr>
              <a:t> </a:t>
            </a:r>
            <a:r>
              <a:rPr lang="en-US" sz="3298" dirty="0" err="1">
                <a:ea typeface="+mn-lt"/>
                <a:cs typeface="+mn-lt"/>
              </a:rPr>
              <a:t>en</a:t>
            </a:r>
            <a:r>
              <a:rPr lang="en-US" sz="3298" dirty="0">
                <a:ea typeface="+mn-lt"/>
                <a:cs typeface="+mn-lt"/>
              </a:rPr>
              <a:t> charge </a:t>
            </a:r>
            <a:r>
              <a:rPr lang="en-US" sz="3298" dirty="0" err="1">
                <a:ea typeface="+mn-lt"/>
                <a:cs typeface="+mn-lt"/>
              </a:rPr>
              <a:t>rapide</a:t>
            </a:r>
            <a:endParaRPr lang="en-US" sz="3298" b="1" dirty="0">
              <a:ea typeface="+mn-lt"/>
              <a:cs typeface="+mn-lt"/>
            </a:endParaRPr>
          </a:p>
          <a:p>
            <a:pPr marL="1025188" lvl="1"/>
            <a:endParaRPr lang="fr-FR" sz="3793" dirty="0">
              <a:cs typeface="Calibri" panose="020F0502020204030204"/>
            </a:endParaRPr>
          </a:p>
        </p:txBody>
      </p:sp>
    </p:spTree>
    <p:extLst>
      <p:ext uri="{BB962C8B-B14F-4D97-AF65-F5344CB8AC3E}">
        <p14:creationId xmlns:p14="http://schemas.microsoft.com/office/powerpoint/2010/main" val="2795725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Se créer un compte utilisateur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3" y="1973532"/>
            <a:ext cx="13413313"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pic>
        <p:nvPicPr>
          <p:cNvPr id="5" name="Image 4">
            <a:extLst>
              <a:ext uri="{FF2B5EF4-FFF2-40B4-BE49-F238E27FC236}">
                <a16:creationId xmlns:a16="http://schemas.microsoft.com/office/drawing/2014/main" id="{9DECAC4C-76A2-4BEC-93C0-E0BDCFF7A5E4}"/>
              </a:ext>
            </a:extLst>
          </p:cNvPr>
          <p:cNvPicPr>
            <a:picLocks noChangeAspect="1"/>
          </p:cNvPicPr>
          <p:nvPr/>
        </p:nvPicPr>
        <p:blipFill>
          <a:blip r:embed="rId2"/>
          <a:stretch>
            <a:fillRect/>
          </a:stretch>
        </p:blipFill>
        <p:spPr>
          <a:xfrm>
            <a:off x="3703494" y="2448520"/>
            <a:ext cx="12583408" cy="7077491"/>
          </a:xfrm>
          <a:prstGeom prst="rect">
            <a:avLst/>
          </a:prstGeom>
        </p:spPr>
      </p:pic>
    </p:spTree>
    <p:extLst>
      <p:ext uri="{BB962C8B-B14F-4D97-AF65-F5344CB8AC3E}">
        <p14:creationId xmlns:p14="http://schemas.microsoft.com/office/powerpoint/2010/main" val="22653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Se créer un compte utilisateur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3" y="1973532"/>
            <a:ext cx="13413313" cy="8600433"/>
          </a:xfrm>
        </p:spPr>
        <p:txBody>
          <a:bodyPr>
            <a:normAutofit/>
          </a:bodyPr>
          <a:lstStyle/>
          <a:p>
            <a:pPr marL="648413" lvl="1" indent="0">
              <a:buNone/>
            </a:pPr>
            <a:endParaRPr lang="fr-FR" dirty="0"/>
          </a:p>
          <a:p>
            <a:pPr lvl="1"/>
            <a:endParaRPr lang="fr-FR" dirty="0"/>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6" name="ZoneTexte 5">
            <a:extLst>
              <a:ext uri="{FF2B5EF4-FFF2-40B4-BE49-F238E27FC236}">
                <a16:creationId xmlns:a16="http://schemas.microsoft.com/office/drawing/2014/main" id="{19ED98D0-4092-486F-971D-D01F9A581F11}"/>
              </a:ext>
            </a:extLst>
          </p:cNvPr>
          <p:cNvSpPr txBox="1"/>
          <p:nvPr/>
        </p:nvSpPr>
        <p:spPr>
          <a:xfrm>
            <a:off x="988198" y="4546679"/>
            <a:ext cx="17907000" cy="1107996"/>
          </a:xfrm>
          <a:prstGeom prst="rect">
            <a:avLst/>
          </a:prstGeom>
          <a:noFill/>
        </p:spPr>
        <p:txBody>
          <a:bodyPr wrap="square" rtlCol="0">
            <a:spAutoFit/>
          </a:bodyPr>
          <a:lstStyle/>
          <a:p>
            <a:r>
              <a:rPr lang="fr-FR" sz="3300" dirty="0"/>
              <a:t>Retournez à la page d’accueil du portail puis saisissez votre identifiant (courriel) et votre mot de passe pour vous connecter</a:t>
            </a:r>
          </a:p>
        </p:txBody>
      </p:sp>
      <p:pic>
        <p:nvPicPr>
          <p:cNvPr id="7" name="Image 6">
            <a:extLst>
              <a:ext uri="{FF2B5EF4-FFF2-40B4-BE49-F238E27FC236}">
                <a16:creationId xmlns:a16="http://schemas.microsoft.com/office/drawing/2014/main" id="{5BFE0FAC-1B48-4FE1-B0A5-82892ED58611}"/>
              </a:ext>
            </a:extLst>
          </p:cNvPr>
          <p:cNvPicPr>
            <a:picLocks noChangeAspect="1"/>
          </p:cNvPicPr>
          <p:nvPr/>
        </p:nvPicPr>
        <p:blipFill>
          <a:blip r:embed="rId2"/>
          <a:stretch>
            <a:fillRect/>
          </a:stretch>
        </p:blipFill>
        <p:spPr>
          <a:xfrm>
            <a:off x="5212735" y="5575843"/>
            <a:ext cx="9457926" cy="5362742"/>
          </a:xfrm>
          <a:prstGeom prst="rect">
            <a:avLst/>
          </a:prstGeom>
        </p:spPr>
      </p:pic>
      <p:pic>
        <p:nvPicPr>
          <p:cNvPr id="9" name="Image 8">
            <a:extLst>
              <a:ext uri="{FF2B5EF4-FFF2-40B4-BE49-F238E27FC236}">
                <a16:creationId xmlns:a16="http://schemas.microsoft.com/office/drawing/2014/main" id="{1F5E894B-1420-475E-A213-916219895F93}"/>
              </a:ext>
            </a:extLst>
          </p:cNvPr>
          <p:cNvPicPr>
            <a:picLocks noChangeAspect="1"/>
          </p:cNvPicPr>
          <p:nvPr/>
        </p:nvPicPr>
        <p:blipFill>
          <a:blip r:embed="rId3"/>
          <a:stretch>
            <a:fillRect/>
          </a:stretch>
        </p:blipFill>
        <p:spPr>
          <a:xfrm>
            <a:off x="2510997" y="1970069"/>
            <a:ext cx="14861402" cy="2402295"/>
          </a:xfrm>
          <a:prstGeom prst="rect">
            <a:avLst/>
          </a:prstGeom>
        </p:spPr>
      </p:pic>
    </p:spTree>
    <p:extLst>
      <p:ext uri="{BB962C8B-B14F-4D97-AF65-F5344CB8AC3E}">
        <p14:creationId xmlns:p14="http://schemas.microsoft.com/office/powerpoint/2010/main" val="612554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000274"/>
          </a:xfrm>
          <a:ln>
            <a:solidFill>
              <a:schemeClr val="accent1">
                <a:lumMod val="75000"/>
              </a:schemeClr>
            </a:solidFill>
          </a:ln>
        </p:spPr>
        <p:txBody>
          <a:bodyPr/>
          <a:lstStyle/>
          <a:p>
            <a:pPr algn="ctr"/>
            <a:r>
              <a:rPr lang="fr-FR" b="1" dirty="0">
                <a:solidFill>
                  <a:schemeClr val="accent1">
                    <a:lumMod val="75000"/>
                  </a:schemeClr>
                </a:solidFill>
              </a:rPr>
              <a:t>Créer sa demande de paiement</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88543" y="1973532"/>
            <a:ext cx="13413313"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pic>
        <p:nvPicPr>
          <p:cNvPr id="4" name="Image 3">
            <a:extLst>
              <a:ext uri="{FF2B5EF4-FFF2-40B4-BE49-F238E27FC236}">
                <a16:creationId xmlns:a16="http://schemas.microsoft.com/office/drawing/2014/main" id="{92AF0840-A7A1-4ADF-A836-F1CE8BDADE08}"/>
              </a:ext>
            </a:extLst>
          </p:cNvPr>
          <p:cNvPicPr>
            <a:picLocks noChangeAspect="1"/>
          </p:cNvPicPr>
          <p:nvPr/>
        </p:nvPicPr>
        <p:blipFill>
          <a:blip r:embed="rId2"/>
          <a:stretch>
            <a:fillRect/>
          </a:stretch>
        </p:blipFill>
        <p:spPr>
          <a:xfrm>
            <a:off x="2156517" y="1973532"/>
            <a:ext cx="15163685" cy="9050398"/>
          </a:xfrm>
          <a:prstGeom prst="rect">
            <a:avLst/>
          </a:prstGeom>
        </p:spPr>
      </p:pic>
      <p:sp>
        <p:nvSpPr>
          <p:cNvPr id="6" name="ZoneTexte 5">
            <a:extLst>
              <a:ext uri="{FF2B5EF4-FFF2-40B4-BE49-F238E27FC236}">
                <a16:creationId xmlns:a16="http://schemas.microsoft.com/office/drawing/2014/main" id="{BDA10401-B82A-42CA-8BD8-0545D5D0FF7C}"/>
              </a:ext>
            </a:extLst>
          </p:cNvPr>
          <p:cNvSpPr txBox="1"/>
          <p:nvPr/>
        </p:nvSpPr>
        <p:spPr>
          <a:xfrm>
            <a:off x="3281680" y="2668572"/>
            <a:ext cx="7286896" cy="400110"/>
          </a:xfrm>
          <a:prstGeom prst="rect">
            <a:avLst/>
          </a:prstGeom>
          <a:noFill/>
        </p:spPr>
        <p:txBody>
          <a:bodyPr wrap="square" rtlCol="0">
            <a:spAutoFit/>
          </a:bodyPr>
          <a:lstStyle/>
          <a:p>
            <a:r>
              <a:rPr lang="fr-FR" sz="2000" b="1" dirty="0">
                <a:solidFill>
                  <a:schemeClr val="accent1">
                    <a:lumMod val="50000"/>
                  </a:schemeClr>
                </a:solidFill>
              </a:rPr>
              <a:t>Elle s’effectue à partir de votre portail, en cliquant sur le </a:t>
            </a:r>
            <a:r>
              <a:rPr lang="fr-FR" sz="2000" b="1" u="sng" dirty="0">
                <a:solidFill>
                  <a:schemeClr val="accent1">
                    <a:lumMod val="50000"/>
                  </a:schemeClr>
                </a:solidFill>
              </a:rPr>
              <a:t>bouton</a:t>
            </a:r>
          </a:p>
        </p:txBody>
      </p:sp>
      <p:cxnSp>
        <p:nvCxnSpPr>
          <p:cNvPr id="9" name="Connecteur droit avec flèche 8">
            <a:extLst>
              <a:ext uri="{FF2B5EF4-FFF2-40B4-BE49-F238E27FC236}">
                <a16:creationId xmlns:a16="http://schemas.microsoft.com/office/drawing/2014/main" id="{E51C0705-986C-41AA-87FD-109B92924A1B}"/>
              </a:ext>
            </a:extLst>
          </p:cNvPr>
          <p:cNvCxnSpPr/>
          <p:nvPr/>
        </p:nvCxnSpPr>
        <p:spPr>
          <a:xfrm>
            <a:off x="9738360" y="3068682"/>
            <a:ext cx="4389120" cy="6080325"/>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0" name="Ellipse 9">
            <a:extLst>
              <a:ext uri="{FF2B5EF4-FFF2-40B4-BE49-F238E27FC236}">
                <a16:creationId xmlns:a16="http://schemas.microsoft.com/office/drawing/2014/main" id="{9D94AD27-F894-4EF7-9E7B-83C71D274824}"/>
              </a:ext>
            </a:extLst>
          </p:cNvPr>
          <p:cNvSpPr/>
          <p:nvPr/>
        </p:nvSpPr>
        <p:spPr>
          <a:xfrm>
            <a:off x="12237720" y="9149008"/>
            <a:ext cx="4690722" cy="1707444"/>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1046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923330"/>
          </a:xfrm>
          <a:ln>
            <a:solidFill>
              <a:schemeClr val="accent1">
                <a:lumMod val="75000"/>
              </a:schemeClr>
            </a:solidFill>
          </a:ln>
        </p:spPr>
        <p:txBody>
          <a:bodyPr/>
          <a:lstStyle/>
          <a:p>
            <a:pPr algn="ctr"/>
            <a:r>
              <a:rPr lang="fr-FR" sz="6000" b="1" dirty="0">
                <a:solidFill>
                  <a:schemeClr val="accent1"/>
                </a:solidFill>
              </a:rPr>
              <a:t>1- Créer sa demande de paiement</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pic>
        <p:nvPicPr>
          <p:cNvPr id="4" name="Image 3">
            <a:extLst>
              <a:ext uri="{FF2B5EF4-FFF2-40B4-BE49-F238E27FC236}">
                <a16:creationId xmlns:a16="http://schemas.microsoft.com/office/drawing/2014/main" id="{96435738-72E9-445B-90F2-075031646BAF}"/>
              </a:ext>
            </a:extLst>
          </p:cNvPr>
          <p:cNvPicPr>
            <a:picLocks noChangeAspect="1"/>
          </p:cNvPicPr>
          <p:nvPr/>
        </p:nvPicPr>
        <p:blipFill>
          <a:blip r:embed="rId2"/>
          <a:stretch>
            <a:fillRect/>
          </a:stretch>
        </p:blipFill>
        <p:spPr>
          <a:xfrm>
            <a:off x="4630056" y="1561631"/>
            <a:ext cx="10843987" cy="9424233"/>
          </a:xfrm>
          <a:prstGeom prst="rect">
            <a:avLst/>
          </a:prstGeom>
        </p:spPr>
      </p:pic>
    </p:spTree>
    <p:extLst>
      <p:ext uri="{BB962C8B-B14F-4D97-AF65-F5344CB8AC3E}">
        <p14:creationId xmlns:p14="http://schemas.microsoft.com/office/powerpoint/2010/main" val="1259129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name="Slide33">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4E44E184-C81E-4204-8549-6D8AE17278DC}"/>
              </a:ext>
            </a:extLst>
          </p:cNvPr>
          <p:cNvSpPr/>
          <p:nvPr/>
        </p:nvSpPr>
        <p:spPr>
          <a:xfrm>
            <a:off x="1802904" y="7440015"/>
            <a:ext cx="3307713" cy="3415027"/>
          </a:xfrm>
          <a:custGeom>
            <a:avLst/>
            <a:gdLst>
              <a:gd name="f0" fmla="val w"/>
              <a:gd name="f1" fmla="val h"/>
              <a:gd name="f2" fmla="val 0"/>
              <a:gd name="f3" fmla="val 3307715"/>
              <a:gd name="f4" fmla="val 3415029"/>
              <a:gd name="f5" fmla="val 1993783"/>
              <a:gd name="f6" fmla="val 1957011"/>
              <a:gd name="f7" fmla="val 10778"/>
              <a:gd name="f8" fmla="val 1918054"/>
              <a:gd name="f9" fmla="val 42400"/>
              <a:gd name="f10" fmla="val 1300335"/>
              <a:gd name="f11" fmla="val 707982"/>
              <a:gd name="f12" fmla="val 1268615"/>
              <a:gd name="f13" fmla="val 736590"/>
              <a:gd name="f14" fmla="val 1230671"/>
              <a:gd name="f15" fmla="val 761610"/>
              <a:gd name="f16" fmla="val 1188252"/>
              <a:gd name="f17" fmla="val 782420"/>
              <a:gd name="f18" fmla="val 1143107"/>
              <a:gd name="f19" fmla="val 798401"/>
              <a:gd name="f20" fmla="val 1096987"/>
              <a:gd name="f21" fmla="val 808933"/>
              <a:gd name="f22" fmla="val 1051639"/>
              <a:gd name="f23" fmla="val 813397"/>
              <a:gd name="f24" fmla="val 1008815"/>
              <a:gd name="f25" fmla="val 811172"/>
              <a:gd name="f26" fmla="val 105628"/>
              <a:gd name="f27" fmla="val 684004"/>
              <a:gd name="f28" fmla="val 55278"/>
              <a:gd name="f29" fmla="val 684000"/>
              <a:gd name="f30" fmla="val 19931"/>
              <a:gd name="f31" fmla="val 698756"/>
              <a:gd name="f32" fmla="val 1026"/>
              <a:gd name="f33" fmla="val 726183"/>
              <a:gd name="f34" fmla="val 764194"/>
              <a:gd name="f35" fmla="val 18290"/>
              <a:gd name="f36" fmla="val 810701"/>
              <a:gd name="f37" fmla="val 465858"/>
              <a:gd name="f38" fmla="val 1598845"/>
              <a:gd name="f39" fmla="val 485918"/>
              <a:gd name="f40" fmla="val 1644567"/>
              <a:gd name="f41" fmla="val 498661"/>
              <a:gd name="f42" fmla="val 1696353"/>
              <a:gd name="f43" fmla="val 504003"/>
              <a:gd name="f44" fmla="val 1751277"/>
              <a:gd name="f45" fmla="val 501858"/>
              <a:gd name="f46" fmla="val 1806417"/>
              <a:gd name="f47" fmla="val 492142"/>
              <a:gd name="f48" fmla="val 1858846"/>
              <a:gd name="f49" fmla="val 474768"/>
              <a:gd name="f50" fmla="val 1905642"/>
              <a:gd name="f51" fmla="val 73660"/>
              <a:gd name="f52" fmla="val 2718025"/>
              <a:gd name="f53" fmla="val 58100"/>
              <a:gd name="f54" fmla="val 2765484"/>
              <a:gd name="f55" fmla="val 61331"/>
              <a:gd name="f56" fmla="val 2803364"/>
              <a:gd name="f57" fmla="val 81796"/>
              <a:gd name="f58" fmla="val 2829663"/>
              <a:gd name="f59" fmla="val 117936"/>
              <a:gd name="f60" fmla="val 2842375"/>
              <a:gd name="f61" fmla="val 168191"/>
              <a:gd name="f62" fmla="val 2839498"/>
              <a:gd name="f63" fmla="val 1062541"/>
              <a:gd name="f64" fmla="val 2661011"/>
              <a:gd name="f65" fmla="val 1105157"/>
              <a:gd name="f66" fmla="val 2656351"/>
              <a:gd name="f67" fmla="val 1150684"/>
              <a:gd name="f68" fmla="val 2658224"/>
              <a:gd name="f69" fmla="val 1197337"/>
              <a:gd name="f70" fmla="val 2666111"/>
              <a:gd name="f71" fmla="val 1243333"/>
              <a:gd name="f72" fmla="val 2679495"/>
              <a:gd name="f73" fmla="val 1286891"/>
              <a:gd name="f74" fmla="val 2697856"/>
              <a:gd name="f75" fmla="val 1326227"/>
              <a:gd name="f76" fmla="val 2720677"/>
              <a:gd name="f77" fmla="val 1359558"/>
              <a:gd name="f78" fmla="val 2747438"/>
              <a:gd name="f79" fmla="val 2014868"/>
              <a:gd name="f80" fmla="val 3376665"/>
              <a:gd name="f81" fmla="val 2055593"/>
              <a:gd name="f82" fmla="val 3406010"/>
              <a:gd name="f83" fmla="val 2092935"/>
              <a:gd name="f84" fmla="val 3414674"/>
              <a:gd name="f85" fmla="val 2147858"/>
              <a:gd name="f86" fmla="val 3373357"/>
              <a:gd name="f87" fmla="val 2160633"/>
              <a:gd name="f88" fmla="val 3325075"/>
              <a:gd name="f89" fmla="val 2265771"/>
              <a:gd name="f90" fmla="val 2426610"/>
              <a:gd name="f91" fmla="val 2276652"/>
              <a:gd name="f92" fmla="val 2377931"/>
              <a:gd name="f93" fmla="val 2297045"/>
              <a:gd name="f94" fmla="val 2328612"/>
              <a:gd name="f95" fmla="val 2325284"/>
              <a:gd name="f96" fmla="val 2281067"/>
              <a:gd name="f97" fmla="val 2359705"/>
              <a:gd name="f98" fmla="val 2237713"/>
              <a:gd name="f99" fmla="val 2398644"/>
              <a:gd name="f100" fmla="val 2200964"/>
              <a:gd name="f101" fmla="val 2440436"/>
              <a:gd name="f102" fmla="val 2173236"/>
              <a:gd name="f103" fmla="val 3246548"/>
              <a:gd name="f104" fmla="val 1749762"/>
              <a:gd name="f105" fmla="val 3287278"/>
              <a:gd name="f106" fmla="val 1720424"/>
              <a:gd name="f107" fmla="val 3307126"/>
              <a:gd name="f108" fmla="val 1687886"/>
              <a:gd name="f109" fmla="val 3306163"/>
              <a:gd name="f110" fmla="val 1654677"/>
              <a:gd name="f111" fmla="val 3284463"/>
              <a:gd name="f112" fmla="val 1623323"/>
              <a:gd name="f113" fmla="val 3242098"/>
              <a:gd name="f114" fmla="val 1596353"/>
              <a:gd name="f115" fmla="val 2412741"/>
              <a:gd name="f116" fmla="val 1219568"/>
              <a:gd name="f117" fmla="val 2369416"/>
              <a:gd name="f118" fmla="val 1194270"/>
              <a:gd name="f119" fmla="val 2328412"/>
              <a:gd name="f120" fmla="val 1159804"/>
              <a:gd name="f121" fmla="val 2291531"/>
              <a:gd name="f122" fmla="val 1118485"/>
              <a:gd name="f123" fmla="val 2260578"/>
              <a:gd name="f124" fmla="val 1072631"/>
              <a:gd name="f125" fmla="val 2237356"/>
              <a:gd name="f126" fmla="val 1024557"/>
              <a:gd name="f127" fmla="val 2223668"/>
              <a:gd name="f128" fmla="val 976581"/>
              <a:gd name="f129" fmla="val 2066563"/>
              <a:gd name="f130" fmla="val 85592"/>
              <a:gd name="f131" fmla="val 2051002"/>
              <a:gd name="f132" fmla="val 38120"/>
              <a:gd name="f133" fmla="val 2025928"/>
              <a:gd name="f134" fmla="val 9351"/>
              <a:gd name="f135" fmla="*/ f0 1 3307715"/>
              <a:gd name="f136" fmla="*/ f1 1 3415029"/>
              <a:gd name="f137" fmla="+- f4 0 f2"/>
              <a:gd name="f138" fmla="+- f3 0 f2"/>
              <a:gd name="f139" fmla="*/ f138 1 3307715"/>
              <a:gd name="f140" fmla="*/ f137 1 3415029"/>
              <a:gd name="f141" fmla="*/ f2 1 f139"/>
              <a:gd name="f142" fmla="*/ f3 1 f139"/>
              <a:gd name="f143" fmla="*/ f2 1 f140"/>
              <a:gd name="f144" fmla="*/ f4 1 f140"/>
              <a:gd name="f145" fmla="*/ f141 f135 1"/>
              <a:gd name="f146" fmla="*/ f142 f135 1"/>
              <a:gd name="f147" fmla="*/ f144 f136 1"/>
              <a:gd name="f148" fmla="*/ f143 f136 1"/>
            </a:gdLst>
            <a:ahLst/>
            <a:cxnLst>
              <a:cxn ang="3cd4">
                <a:pos x="hc" y="t"/>
              </a:cxn>
              <a:cxn ang="0">
                <a:pos x="r" y="vc"/>
              </a:cxn>
              <a:cxn ang="cd4">
                <a:pos x="hc" y="b"/>
              </a:cxn>
              <a:cxn ang="cd2">
                <a:pos x="l" y="vc"/>
              </a:cxn>
            </a:cxnLst>
            <a:rect l="f145" t="f148" r="f146" b="f147"/>
            <a:pathLst>
              <a:path w="3307715" h="3415029">
                <a:moveTo>
                  <a:pt x="f5" y="f2"/>
                </a:moveTo>
                <a:lnTo>
                  <a:pt x="f6" y="f7"/>
                </a:ln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2"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115" y="f116"/>
                </a:lnTo>
                <a:lnTo>
                  <a:pt x="f117" y="f118"/>
                </a:lnTo>
                <a:lnTo>
                  <a:pt x="f119" y="f120"/>
                </a:lnTo>
                <a:lnTo>
                  <a:pt x="f121" y="f122"/>
                </a:lnTo>
                <a:lnTo>
                  <a:pt x="f123" y="f124"/>
                </a:lnTo>
                <a:lnTo>
                  <a:pt x="f125" y="f126"/>
                </a:lnTo>
                <a:lnTo>
                  <a:pt x="f127" y="f128"/>
                </a:lnTo>
                <a:lnTo>
                  <a:pt x="f129" y="f130"/>
                </a:lnTo>
                <a:lnTo>
                  <a:pt x="f131" y="f132"/>
                </a:lnTo>
                <a:lnTo>
                  <a:pt x="f133" y="f134"/>
                </a:lnTo>
                <a:lnTo>
                  <a:pt x="f5" y="f2"/>
                </a:lnTo>
                <a:close/>
              </a:path>
            </a:pathLst>
          </a:custGeom>
          <a:solidFill>
            <a:srgbClr val="FFCC00">
              <a:alpha val="5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3" name="object 4">
            <a:extLst>
              <a:ext uri="{FF2B5EF4-FFF2-40B4-BE49-F238E27FC236}">
                <a16:creationId xmlns:a16="http://schemas.microsoft.com/office/drawing/2014/main" id="{E1EADC6E-3F69-4A32-B520-15B546522863}"/>
              </a:ext>
            </a:extLst>
          </p:cNvPr>
          <p:cNvSpPr/>
          <p:nvPr/>
        </p:nvSpPr>
        <p:spPr>
          <a:xfrm>
            <a:off x="6329403" y="60405"/>
            <a:ext cx="11603351" cy="9370698"/>
          </a:xfrm>
          <a:custGeom>
            <a:avLst/>
            <a:gdLst>
              <a:gd name="f0" fmla="val w"/>
              <a:gd name="f1" fmla="val h"/>
              <a:gd name="f2" fmla="val 0"/>
              <a:gd name="f3" fmla="val 11603355"/>
              <a:gd name="f4" fmla="val 9370695"/>
              <a:gd name="f5" fmla="val 4654474"/>
              <a:gd name="f6" fmla="val 6492062"/>
              <a:gd name="f7" fmla="val 4618406"/>
              <a:gd name="f8" fmla="val 6437490"/>
              <a:gd name="f9" fmla="val 4581017"/>
              <a:gd name="f10" fmla="val 6419761"/>
              <a:gd name="f11" fmla="val 4531322"/>
              <a:gd name="f12" fmla="val 6409969"/>
              <a:gd name="f13" fmla="val 3303346"/>
              <a:gd name="f14" fmla="val 6290208"/>
              <a:gd name="f15" fmla="val 3259201"/>
              <a:gd name="f16" fmla="val 6282779"/>
              <a:gd name="f17" fmla="val 3214078"/>
              <a:gd name="f18" fmla="val 6269355"/>
              <a:gd name="f19" fmla="val 3168954"/>
              <a:gd name="f20" fmla="val 6250597"/>
              <a:gd name="f21" fmla="val 3124822"/>
              <a:gd name="f22" fmla="val 6227153"/>
              <a:gd name="f23" fmla="val 3082671"/>
              <a:gd name="f24" fmla="val 6199644"/>
              <a:gd name="f25" fmla="val 3043478"/>
              <a:gd name="f26" fmla="val 6168733"/>
              <a:gd name="f27" fmla="val 3008261"/>
              <a:gd name="f28" fmla="val 6135065"/>
              <a:gd name="f29" fmla="val 2977972"/>
              <a:gd name="f30" fmla="val 6099264"/>
              <a:gd name="f31" fmla="val 2953613"/>
              <a:gd name="f32" fmla="val 6062002"/>
              <a:gd name="f33" fmla="val 2356993"/>
              <a:gd name="f34" fmla="val 4991151"/>
              <a:gd name="f35" fmla="val 2328265"/>
              <a:gd name="f36" fmla="val 4949761"/>
              <a:gd name="f37" fmla="val 2297061"/>
              <a:gd name="f38" fmla="val 4922723"/>
              <a:gd name="f39" fmla="val 2264651"/>
              <a:gd name="f40" fmla="val 4909972"/>
              <a:gd name="f41" fmla="val 2232266"/>
              <a:gd name="f42" fmla="val 4911458"/>
              <a:gd name="f43" fmla="val 2201176"/>
              <a:gd name="f44" fmla="val 4927117"/>
              <a:gd name="f45" fmla="val 2172639"/>
              <a:gd name="f46" fmla="val 4956899"/>
              <a:gd name="f47" fmla="val 2147887"/>
              <a:gd name="f48" fmla="val 5000752"/>
              <a:gd name="f49" fmla="val 1653527"/>
              <a:gd name="f50" fmla="val 6121641"/>
              <a:gd name="f51" fmla="val 1632750"/>
              <a:gd name="f52" fmla="val 6160973"/>
              <a:gd name="f53" fmla="val 1605927"/>
              <a:gd name="f54" fmla="val 6199378"/>
              <a:gd name="f55" fmla="val 1573987"/>
              <a:gd name="f56" fmla="val 6236144"/>
              <a:gd name="f57" fmla="val 1537855"/>
              <a:gd name="f58" fmla="val 6270510"/>
              <a:gd name="f59" fmla="val 1498447"/>
              <a:gd name="f60" fmla="val 6301752"/>
              <a:gd name="f61" fmla="val 1456677"/>
              <a:gd name="f62" fmla="val 6329146"/>
              <a:gd name="f63" fmla="val 1413497"/>
              <a:gd name="f64" fmla="val 6351956"/>
              <a:gd name="f65" fmla="val 1369796"/>
              <a:gd name="f66" fmla="val 6369444"/>
              <a:gd name="f67" fmla="val 1326527"/>
              <a:gd name="f68" fmla="val 6380886"/>
              <a:gd name="f69" fmla="val 114998"/>
              <a:gd name="f70" fmla="val 6612572"/>
              <a:gd name="f71" fmla="val 66408"/>
              <a:gd name="f72" fmla="val 6626873"/>
              <a:gd name="f73" fmla="val 30835"/>
              <a:gd name="f74" fmla="val 6647942"/>
              <a:gd name="f75" fmla="val 8585"/>
              <a:gd name="f76" fmla="val 6674574"/>
              <a:gd name="f77" fmla="val 6705562"/>
              <a:gd name="f78" fmla="val 5410"/>
              <a:gd name="f79" fmla="val 6739725"/>
              <a:gd name="f80" fmla="val 25158"/>
              <a:gd name="f81" fmla="val 6775844"/>
              <a:gd name="f82" fmla="val 59575"/>
              <a:gd name="f83" fmla="val 6812724"/>
              <a:gd name="f84" fmla="val 981989"/>
              <a:gd name="f85" fmla="val 7625270"/>
              <a:gd name="f86" fmla="val 1013307"/>
              <a:gd name="f87" fmla="val 7657008"/>
              <a:gd name="f88" fmla="val 1041857"/>
              <a:gd name="f89" fmla="val 7694168"/>
              <a:gd name="f90" fmla="val 1067244"/>
              <a:gd name="f91" fmla="val 7735646"/>
              <a:gd name="f92" fmla="val 1089050"/>
              <a:gd name="f93" fmla="val 7780337"/>
              <a:gd name="f94" fmla="val 1106843"/>
              <a:gd name="f95" fmla="val 7827162"/>
              <a:gd name="f96" fmla="val 1120216"/>
              <a:gd name="f97" fmla="val 7875003"/>
              <a:gd name="f98" fmla="val 1128750"/>
              <a:gd name="f99" fmla="val 7922768"/>
              <a:gd name="f100" fmla="val 1132027"/>
              <a:gd name="f101" fmla="val 7969377"/>
              <a:gd name="f102" fmla="val 1129639"/>
              <a:gd name="f103" fmla="val 8013713"/>
              <a:gd name="f104" fmla="val 977493"/>
              <a:gd name="f105" fmla="val 9227769"/>
              <a:gd name="f106" fmla="val 976185"/>
              <a:gd name="f107" fmla="val 9277985"/>
              <a:gd name="f108" fmla="val 985393"/>
              <a:gd name="f109" fmla="val 9318028"/>
              <a:gd name="f110" fmla="val 1004062"/>
              <a:gd name="f111" fmla="val 9347238"/>
              <a:gd name="f112" fmla="val 1031138"/>
              <a:gd name="f113" fmla="val 9364904"/>
              <a:gd name="f114" fmla="val 1065580"/>
              <a:gd name="f115" fmla="val 9370352"/>
              <a:gd name="f116" fmla="val 1106322"/>
              <a:gd name="f117" fmla="val 9362897"/>
              <a:gd name="f118" fmla="val 1152321"/>
              <a:gd name="f119" fmla="val 9341853"/>
              <a:gd name="f120" fmla="val 2216810"/>
              <a:gd name="f121" fmla="val 8723122"/>
              <a:gd name="f122" fmla="val 2256929"/>
              <a:gd name="f123" fmla="val 8703399"/>
              <a:gd name="f124" fmla="val 2301392"/>
              <a:gd name="f125" fmla="val 8687956"/>
              <a:gd name="f126" fmla="val 2349017"/>
              <a:gd name="f127" fmla="val 8676830"/>
              <a:gd name="f128" fmla="val 2398623"/>
              <a:gd name="f129" fmla="val 8670087"/>
              <a:gd name="f130" fmla="val 2449030"/>
              <a:gd name="f131" fmla="val 8667775"/>
              <a:gd name="f132" fmla="val 2499055"/>
              <a:gd name="f133" fmla="val 8669960"/>
              <a:gd name="f134" fmla="val 2547518"/>
              <a:gd name="f135" fmla="val 8676678"/>
              <a:gd name="f136" fmla="val 2593238"/>
              <a:gd name="f137" fmla="val 8687994"/>
              <a:gd name="f138" fmla="val 2635034"/>
              <a:gd name="f139" fmla="val 8703958"/>
              <a:gd name="f140" fmla="val 3752558"/>
              <a:gd name="f141" fmla="val 9222575"/>
              <a:gd name="f142" fmla="val 3800335"/>
              <a:gd name="f143" fmla="val 9239313"/>
              <a:gd name="f144" fmla="val 3841597"/>
              <a:gd name="f145" fmla="val 9243009"/>
              <a:gd name="f146" fmla="val 3900703"/>
              <a:gd name="f147" fmla="val 9214358"/>
              <a:gd name="f148" fmla="val 3922026"/>
              <a:gd name="f149" fmla="val 9142832"/>
              <a:gd name="f150" fmla="val 3916057"/>
              <a:gd name="f151" fmla="val 9092946"/>
              <a:gd name="f152" fmla="val 3651478"/>
              <a:gd name="f153" fmla="val 7898028"/>
              <a:gd name="f154" fmla="val 3644963"/>
              <a:gd name="f155" fmla="val 7854099"/>
              <a:gd name="f156" fmla="val 3643896"/>
              <a:gd name="f157" fmla="val 7807388"/>
              <a:gd name="f158" fmla="val 3647948"/>
              <a:gd name="f159" fmla="val 7759039"/>
              <a:gd name="f160" fmla="val 3656800"/>
              <a:gd name="f161" fmla="val 7710170"/>
              <a:gd name="f162" fmla="val 3670160"/>
              <a:gd name="f163" fmla="val 7661935"/>
              <a:gd name="f164" fmla="val 3687711"/>
              <a:gd name="f165" fmla="val 7615428"/>
              <a:gd name="f166" fmla="val 3709124"/>
              <a:gd name="f167" fmla="val 7571816"/>
              <a:gd name="f168" fmla="val 3734092"/>
              <a:gd name="f169" fmla="val 7532205"/>
              <a:gd name="f170" fmla="val 3762311"/>
              <a:gd name="f171" fmla="val 7497737"/>
              <a:gd name="f172" fmla="val 4605147"/>
              <a:gd name="f173" fmla="val 6604216"/>
              <a:gd name="f174" fmla="val 4635970"/>
              <a:gd name="f175" fmla="val 6564338"/>
              <a:gd name="f176" fmla="val 4652264"/>
              <a:gd name="f177" fmla="val 6526568"/>
              <a:gd name="f178" fmla="val 11603177"/>
              <a:gd name="f179" fmla="val 1713699"/>
              <a:gd name="f180" fmla="val 11591912"/>
              <a:gd name="f181" fmla="val 1646021"/>
              <a:gd name="f182" fmla="val 11549405"/>
              <a:gd name="f183" fmla="val 1596999"/>
              <a:gd name="f184" fmla="val 11477854"/>
              <a:gd name="f185" fmla="val 1570012"/>
              <a:gd name="f186" fmla="val 11431867"/>
              <a:gd name="f187" fmla="val 1565859"/>
              <a:gd name="f188" fmla="val 11379441"/>
              <a:gd name="f189" fmla="val 1568475"/>
              <a:gd name="f190" fmla="val 9455175"/>
              <a:gd name="f191" fmla="val 1781873"/>
              <a:gd name="f192" fmla="val 9410522"/>
              <a:gd name="f193" fmla="val 1784769"/>
              <a:gd name="f194" fmla="val 9364193"/>
              <a:gd name="f195" fmla="val 1783905"/>
              <a:gd name="f196" fmla="val 9316618"/>
              <a:gd name="f197" fmla="val 1779447"/>
              <a:gd name="f198" fmla="val 9268282"/>
              <a:gd name="f199" fmla="val 1771586"/>
              <a:gd name="f200" fmla="val 9219616"/>
              <a:gd name="f201" fmla="val 1760499"/>
              <a:gd name="f202" fmla="val 9171102"/>
              <a:gd name="f203" fmla="val 1746364"/>
              <a:gd name="f204" fmla="val 9123185"/>
              <a:gd name="f205" fmla="val 1729346"/>
              <a:gd name="f206" fmla="val 9076334"/>
              <a:gd name="f207" fmla="val 1709635"/>
              <a:gd name="f208" fmla="val 9031008"/>
              <a:gd name="f209" fmla="val 1687410"/>
              <a:gd name="f210" fmla="val 8987663"/>
              <a:gd name="f211" fmla="val 1662849"/>
              <a:gd name="f212" fmla="val 8946756"/>
              <a:gd name="f213" fmla="val 1636115"/>
              <a:gd name="f214" fmla="val 8908745"/>
              <a:gd name="f215" fmla="val 1607400"/>
              <a:gd name="f216" fmla="val 8874100"/>
              <a:gd name="f217" fmla="val 1576882"/>
              <a:gd name="f218" fmla="val 8843264"/>
              <a:gd name="f219" fmla="val 1544726"/>
              <a:gd name="f220" fmla="val 7575080"/>
              <a:gd name="f221" fmla="val 94005"/>
              <a:gd name="f222" fmla="val 7538339"/>
              <a:gd name="f223" fmla="val 56832"/>
              <a:gd name="f224" fmla="val 7501699"/>
              <a:gd name="f225" fmla="val 28968"/>
              <a:gd name="f226" fmla="val 7465657"/>
              <a:gd name="f227" fmla="val 10299"/>
              <a:gd name="f228" fmla="val 7430681"/>
              <a:gd name="f229" fmla="val 685"/>
              <a:gd name="f230" fmla="val 7397267"/>
              <a:gd name="f231" fmla="val 7365924"/>
              <a:gd name="f232" fmla="val 8128"/>
              <a:gd name="f233" fmla="val 7311364"/>
              <a:gd name="f234" fmla="val 50279"/>
              <a:gd name="f235" fmla="val 7289152"/>
              <a:gd name="f236" fmla="val 84061"/>
              <a:gd name="f237" fmla="val 7270953"/>
              <a:gd name="f238" fmla="val 126149"/>
              <a:gd name="f239" fmla="val 7257262"/>
              <a:gd name="f240" fmla="val 176390"/>
              <a:gd name="f241" fmla="val 6867296"/>
              <a:gd name="f242" fmla="val 2056803"/>
              <a:gd name="f243" fmla="val 6856285"/>
              <a:gd name="f244" fmla="val 2099805"/>
              <a:gd name="f245" fmla="val 6841134"/>
              <a:gd name="f246" fmla="val 2143239"/>
              <a:gd name="f247" fmla="val 6822160"/>
              <a:gd name="f248" fmla="val 2186724"/>
              <a:gd name="f249" fmla="val 6799681"/>
              <a:gd name="f250" fmla="val 2229878"/>
              <a:gd name="f251" fmla="val 6774002"/>
              <a:gd name="f252" fmla="val 2272347"/>
              <a:gd name="f253" fmla="val 6745440"/>
              <a:gd name="f254" fmla="val 2313724"/>
              <a:gd name="f255" fmla="val 6714312"/>
              <a:gd name="f256" fmla="val 2353640"/>
              <a:gd name="f257" fmla="val 6680924"/>
              <a:gd name="f258" fmla="val 2391727"/>
              <a:gd name="f259" fmla="val 6645592"/>
              <a:gd name="f260" fmla="val 2427605"/>
              <a:gd name="f261" fmla="val 6608623"/>
              <a:gd name="f262" fmla="val 2460879"/>
              <a:gd name="f263" fmla="val 6570345"/>
              <a:gd name="f264" fmla="val 2491194"/>
              <a:gd name="f265" fmla="val 6531051"/>
              <a:gd name="f266" fmla="val 2518156"/>
              <a:gd name="f267" fmla="val 6491059"/>
              <a:gd name="f268" fmla="val 2541384"/>
              <a:gd name="f269" fmla="val 6450685"/>
              <a:gd name="f270" fmla="val 2560523"/>
              <a:gd name="f271" fmla="val 4667288"/>
              <a:gd name="f272" fmla="val 3308058"/>
              <a:gd name="f273" fmla="val 4620260"/>
              <a:gd name="f274" fmla="val 3331210"/>
              <a:gd name="f275" fmla="val 4582211"/>
              <a:gd name="f276" fmla="val 3357143"/>
              <a:gd name="f277" fmla="val 4553153"/>
              <a:gd name="f278" fmla="val 3385375"/>
              <a:gd name="f279" fmla="val 4522140"/>
              <a:gd name="f280" fmla="val 3446691"/>
              <a:gd name="f281" fmla="val 4520247"/>
              <a:gd name="f282" fmla="val 3478771"/>
              <a:gd name="f283" fmla="val 4527461"/>
              <a:gd name="f284" fmla="val 3511118"/>
              <a:gd name="f285" fmla="val 4569358"/>
              <a:gd name="f286" fmla="val 3574643"/>
              <a:gd name="f287" fmla="val 4604105"/>
              <a:gd name="f288" fmla="val 3604806"/>
              <a:gd name="f289" fmla="val 4648073"/>
              <a:gd name="f290" fmla="val 3633228"/>
              <a:gd name="f291" fmla="val 6331331"/>
              <a:gd name="f292" fmla="val 4582033"/>
              <a:gd name="f293" fmla="val 6369164"/>
              <a:gd name="f294" fmla="val 4605706"/>
              <a:gd name="f295" fmla="val 6406147"/>
              <a:gd name="f296" fmla="val 4633417"/>
              <a:gd name="f297" fmla="val 6441999"/>
              <a:gd name="f298" fmla="val 4664735"/>
              <a:gd name="f299" fmla="val 6476454"/>
              <a:gd name="f300" fmla="val 4699266"/>
              <a:gd name="f301" fmla="val 6509245"/>
              <a:gd name="f302" fmla="val 4736604"/>
              <a:gd name="f303" fmla="val 6540119"/>
              <a:gd name="f304" fmla="val 4776317"/>
              <a:gd name="f305" fmla="val 6568795"/>
              <a:gd name="f306" fmla="val 4818011"/>
              <a:gd name="f307" fmla="val 6595008"/>
              <a:gd name="f308" fmla="val 4861255"/>
              <a:gd name="f309" fmla="val 6618503"/>
              <a:gd name="f310" fmla="val 4905667"/>
              <a:gd name="f311" fmla="val 6639001"/>
              <a:gd name="f312" fmla="val 4950803"/>
              <a:gd name="f313" fmla="val 6656248"/>
              <a:gd name="f314" fmla="val 4996269"/>
              <a:gd name="f315" fmla="val 6669976"/>
              <a:gd name="f316" fmla="val 5041646"/>
              <a:gd name="f317" fmla="val 6679908"/>
              <a:gd name="f318" fmla="val 5086540"/>
              <a:gd name="f319" fmla="val 6685788"/>
              <a:gd name="f320" fmla="val 5130520"/>
              <a:gd name="f321" fmla="val 6851751"/>
              <a:gd name="f322" fmla="val 7043255"/>
              <a:gd name="f323" fmla="val 6859422"/>
              <a:gd name="f324" fmla="val 7094728"/>
              <a:gd name="f325" fmla="val 6872529"/>
              <a:gd name="f326" fmla="val 7138619"/>
              <a:gd name="f327" fmla="val 6890626"/>
              <a:gd name="f328" fmla="val 7174725"/>
              <a:gd name="f329" fmla="val 6939839"/>
              <a:gd name="f330" fmla="val 7222909"/>
              <a:gd name="f331" fmla="val 7003275"/>
              <a:gd name="f332" fmla="val 7237793"/>
              <a:gd name="f333" fmla="val 7039140"/>
              <a:gd name="f334" fmla="val 7232294"/>
              <a:gd name="f335" fmla="val 7077151"/>
              <a:gd name="f336" fmla="val 7217918"/>
              <a:gd name="f337" fmla="val 7116813"/>
              <a:gd name="f338" fmla="val 7194486"/>
              <a:gd name="f339" fmla="val 7157656"/>
              <a:gd name="f340" fmla="val 7161809"/>
              <a:gd name="f341" fmla="val 8587969"/>
              <a:gd name="f342" fmla="val 5867730"/>
              <a:gd name="f343" fmla="val 8622373"/>
              <a:gd name="f344" fmla="val 5839371"/>
              <a:gd name="f345" fmla="val 8660371"/>
              <a:gd name="f346" fmla="val 5813056"/>
              <a:gd name="f347" fmla="val 8701494"/>
              <a:gd name="f348" fmla="val 5788939"/>
              <a:gd name="f349" fmla="val 8745258"/>
              <a:gd name="f350" fmla="val 5767121"/>
              <a:gd name="f351" fmla="val 8791207"/>
              <a:gd name="f352" fmla="val 5747740"/>
              <a:gd name="f353" fmla="val 8838832"/>
              <a:gd name="f354" fmla="val 5730913"/>
              <a:gd name="f355" fmla="val 8887689"/>
              <a:gd name="f356" fmla="val 5716752"/>
              <a:gd name="f357" fmla="val 8937269"/>
              <a:gd name="f358" fmla="val 5705399"/>
              <a:gd name="f359" fmla="val 8987130"/>
              <a:gd name="f360" fmla="val 5696978"/>
              <a:gd name="f361" fmla="val 9036761"/>
              <a:gd name="f362" fmla="val 5691594"/>
              <a:gd name="f363" fmla="val 9085707"/>
              <a:gd name="f364" fmla="val 5689397"/>
              <a:gd name="f365" fmla="val 9133484"/>
              <a:gd name="f366" fmla="val 5690476"/>
              <a:gd name="f367" fmla="val 9179623"/>
              <a:gd name="f368" fmla="val 5694985"/>
              <a:gd name="f369" fmla="val 9223629"/>
              <a:gd name="f370" fmla="val 5703049"/>
              <a:gd name="f371" fmla="val 11109617"/>
              <a:gd name="f372" fmla="val 6137580"/>
              <a:gd name="f373" fmla="val 11161382"/>
              <a:gd name="f374" fmla="val 6146254"/>
              <a:gd name="f375" fmla="val 11207534"/>
              <a:gd name="f376" fmla="val 6147447"/>
              <a:gd name="f377" fmla="val 11247780"/>
              <a:gd name="f378" fmla="val 6141542"/>
              <a:gd name="f379" fmla="val 11309210"/>
              <a:gd name="f380" fmla="val 6110021"/>
              <a:gd name="f381" fmla="val 11343107"/>
              <a:gd name="f382" fmla="val 6054801"/>
              <a:gd name="f383" fmla="val 11348911"/>
              <a:gd name="f384" fmla="val 6019279"/>
              <a:gd name="f385" fmla="val 11346866"/>
              <a:gd name="f386" fmla="val 5978995"/>
              <a:gd name="f387" fmla="val 11336642"/>
              <a:gd name="f388" fmla="val 5934341"/>
              <a:gd name="f389" fmla="val 11317935"/>
              <a:gd name="f390" fmla="val 5885713"/>
              <a:gd name="f391" fmla="val 10518610"/>
              <a:gd name="f392" fmla="val 4137164"/>
              <a:gd name="f393" fmla="val 10502036"/>
              <a:gd name="f394" fmla="val 4095953"/>
              <a:gd name="f395" fmla="val 10488549"/>
              <a:gd name="f396" fmla="val 4051998"/>
              <a:gd name="f397" fmla="val 10478110"/>
              <a:gd name="f398" fmla="val 4005757"/>
              <a:gd name="f399" fmla="val 10470718"/>
              <a:gd name="f400" fmla="val 3957739"/>
              <a:gd name="f401" fmla="val 10466311"/>
              <a:gd name="f402" fmla="val 3908425"/>
              <a:gd name="f403" fmla="val 10464889"/>
              <a:gd name="f404" fmla="val 3858310"/>
              <a:gd name="f405" fmla="val 10466400"/>
              <a:gd name="f406" fmla="val 3807879"/>
              <a:gd name="f407" fmla="val 10470832"/>
              <a:gd name="f408" fmla="val 3757599"/>
              <a:gd name="f409" fmla="val 10478148"/>
              <a:gd name="f410" fmla="val 3707993"/>
              <a:gd name="f411" fmla="val 10488320"/>
              <a:gd name="f412" fmla="val 3659530"/>
              <a:gd name="f413" fmla="val 10501325"/>
              <a:gd name="f414" fmla="val 3612705"/>
              <a:gd name="f415" fmla="val 10517124"/>
              <a:gd name="f416" fmla="val 3567988"/>
              <a:gd name="f417" fmla="val 10535691"/>
              <a:gd name="f418" fmla="val 3525888"/>
              <a:gd name="f419" fmla="val 10557002"/>
              <a:gd name="f420" fmla="val 3486886"/>
              <a:gd name="f421" fmla="val 11556683"/>
              <a:gd name="f422" fmla="val 1842757"/>
              <a:gd name="f423" fmla="val 11581003"/>
              <a:gd name="f424" fmla="val 1796630"/>
              <a:gd name="f425" fmla="val 11596408"/>
              <a:gd name="f426" fmla="val 1753476"/>
              <a:gd name="f427" fmla="*/ f0 1 11603355"/>
              <a:gd name="f428" fmla="*/ f1 1 9370695"/>
              <a:gd name="f429" fmla="+- f4 0 f2"/>
              <a:gd name="f430" fmla="+- f3 0 f2"/>
              <a:gd name="f431" fmla="*/ f430 1 11603355"/>
              <a:gd name="f432" fmla="*/ f429 1 9370695"/>
              <a:gd name="f433" fmla="*/ f2 1 f431"/>
              <a:gd name="f434" fmla="*/ f3 1 f431"/>
              <a:gd name="f435" fmla="*/ f2 1 f432"/>
              <a:gd name="f436" fmla="*/ f4 1 f432"/>
              <a:gd name="f437" fmla="*/ f433 f427 1"/>
              <a:gd name="f438" fmla="*/ f434 f427 1"/>
              <a:gd name="f439" fmla="*/ f436 f428 1"/>
              <a:gd name="f440" fmla="*/ f435 f428 1"/>
            </a:gdLst>
            <a:ahLst/>
            <a:cxnLst>
              <a:cxn ang="3cd4">
                <a:pos x="hc" y="t"/>
              </a:cxn>
              <a:cxn ang="0">
                <a:pos x="r" y="vc"/>
              </a:cxn>
              <a:cxn ang="cd4">
                <a:pos x="hc" y="b"/>
              </a:cxn>
              <a:cxn ang="cd2">
                <a:pos x="l" y="vc"/>
              </a:cxn>
            </a:cxnLst>
            <a:rect l="f437" t="f440" r="f438" b="f439"/>
            <a:pathLst>
              <a:path w="11603355" h="9370695">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2" y="f77"/>
                </a:lnTo>
                <a:lnTo>
                  <a:pt x="f78" y="f79"/>
                </a:lnTo>
                <a:lnTo>
                  <a:pt x="f80" y="f81"/>
                </a:lnTo>
                <a:lnTo>
                  <a:pt x="f82" y="f83"/>
                </a:lnTo>
                <a:lnTo>
                  <a:pt x="f84" y="f85"/>
                </a:ln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136" y="f137"/>
                </a:lnTo>
                <a:lnTo>
                  <a:pt x="f138" y="f139"/>
                </a:lnTo>
                <a:lnTo>
                  <a:pt x="f140" y="f141"/>
                </a:lnTo>
                <a:lnTo>
                  <a:pt x="f142" y="f143"/>
                </a:lnTo>
                <a:lnTo>
                  <a:pt x="f144" y="f145"/>
                </a:lnTo>
                <a:lnTo>
                  <a:pt x="f146" y="f147"/>
                </a:lnTo>
                <a:lnTo>
                  <a:pt x="f148" y="f149"/>
                </a:lnTo>
                <a:lnTo>
                  <a:pt x="f150" y="f151"/>
                </a:lnTo>
                <a:lnTo>
                  <a:pt x="f152" y="f153"/>
                </a:lnTo>
                <a:lnTo>
                  <a:pt x="f154" y="f155"/>
                </a:lnTo>
                <a:lnTo>
                  <a:pt x="f156" y="f157"/>
                </a:lnTo>
                <a:lnTo>
                  <a:pt x="f158" y="f159"/>
                </a:lnTo>
                <a:lnTo>
                  <a:pt x="f160" y="f161"/>
                </a:lnTo>
                <a:lnTo>
                  <a:pt x="f162" y="f163"/>
                </a:lnTo>
                <a:lnTo>
                  <a:pt x="f164" y="f165"/>
                </a:lnTo>
                <a:lnTo>
                  <a:pt x="f166" y="f167"/>
                </a:lnTo>
                <a:lnTo>
                  <a:pt x="f168" y="f169"/>
                </a:lnTo>
                <a:lnTo>
                  <a:pt x="f170" y="f171"/>
                </a:lnTo>
                <a:lnTo>
                  <a:pt x="f172" y="f173"/>
                </a:lnTo>
                <a:lnTo>
                  <a:pt x="f174" y="f175"/>
                </a:lnTo>
                <a:lnTo>
                  <a:pt x="f176" y="f177"/>
                </a:lnTo>
                <a:lnTo>
                  <a:pt x="f5" y="f6"/>
                </a:lnTo>
                <a:close/>
              </a:path>
              <a:path w="11603355" h="9370695">
                <a:moveTo>
                  <a:pt x="f178" y="f179"/>
                </a:moveTo>
                <a:lnTo>
                  <a:pt x="f180" y="f181"/>
                </a:lnTo>
                <a:lnTo>
                  <a:pt x="f182" y="f183"/>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205"/>
                </a:lnTo>
                <a:lnTo>
                  <a:pt x="f206" y="f207"/>
                </a:lnTo>
                <a:lnTo>
                  <a:pt x="f208" y="f209"/>
                </a:lnTo>
                <a:lnTo>
                  <a:pt x="f210" y="f211"/>
                </a:lnTo>
                <a:lnTo>
                  <a:pt x="f212" y="f213"/>
                </a:lnTo>
                <a:lnTo>
                  <a:pt x="f214" y="f215"/>
                </a:lnTo>
                <a:lnTo>
                  <a:pt x="f216" y="f217"/>
                </a:lnTo>
                <a:lnTo>
                  <a:pt x="f218" y="f219"/>
                </a:lnTo>
                <a:lnTo>
                  <a:pt x="f220" y="f221"/>
                </a:lnTo>
                <a:lnTo>
                  <a:pt x="f222" y="f223"/>
                </a:lnTo>
                <a:lnTo>
                  <a:pt x="f224" y="f225"/>
                </a:lnTo>
                <a:lnTo>
                  <a:pt x="f226" y="f227"/>
                </a:lnTo>
                <a:lnTo>
                  <a:pt x="f228" y="f229"/>
                </a:lnTo>
                <a:lnTo>
                  <a:pt x="f230" y="f2"/>
                </a:lnTo>
                <a:lnTo>
                  <a:pt x="f231" y="f232"/>
                </a:lnTo>
                <a:lnTo>
                  <a:pt x="f233" y="f234"/>
                </a:lnTo>
                <a:lnTo>
                  <a:pt x="f235" y="f236"/>
                </a:lnTo>
                <a:lnTo>
                  <a:pt x="f237" y="f238"/>
                </a:lnTo>
                <a:lnTo>
                  <a:pt x="f239" y="f240"/>
                </a:lnTo>
                <a:lnTo>
                  <a:pt x="f241" y="f242"/>
                </a:lnTo>
                <a:lnTo>
                  <a:pt x="f243" y="f244"/>
                </a:lnTo>
                <a:lnTo>
                  <a:pt x="f245" y="f246"/>
                </a:lnTo>
                <a:lnTo>
                  <a:pt x="f247" y="f248"/>
                </a:lnTo>
                <a:lnTo>
                  <a:pt x="f249" y="f250"/>
                </a:lnTo>
                <a:lnTo>
                  <a:pt x="f251" y="f252"/>
                </a:lnTo>
                <a:lnTo>
                  <a:pt x="f253" y="f254"/>
                </a:lnTo>
                <a:lnTo>
                  <a:pt x="f255" y="f256"/>
                </a:lnTo>
                <a:lnTo>
                  <a:pt x="f257" y="f258"/>
                </a:lnTo>
                <a:lnTo>
                  <a:pt x="f259" y="f260"/>
                </a:lnTo>
                <a:lnTo>
                  <a:pt x="f261" y="f262"/>
                </a:lnTo>
                <a:lnTo>
                  <a:pt x="f263" y="f264"/>
                </a:lnTo>
                <a:lnTo>
                  <a:pt x="f265" y="f266"/>
                </a:lnTo>
                <a:lnTo>
                  <a:pt x="f267" y="f268"/>
                </a:lnTo>
                <a:lnTo>
                  <a:pt x="f269" y="f270"/>
                </a:lnTo>
                <a:lnTo>
                  <a:pt x="f271" y="f272"/>
                </a:lnTo>
                <a:lnTo>
                  <a:pt x="f273" y="f274"/>
                </a:lnTo>
                <a:lnTo>
                  <a:pt x="f275" y="f276"/>
                </a:lnTo>
                <a:lnTo>
                  <a:pt x="f277" y="f278"/>
                </a:lnTo>
                <a:lnTo>
                  <a:pt x="f279" y="f280"/>
                </a:lnTo>
                <a:lnTo>
                  <a:pt x="f281" y="f282"/>
                </a:lnTo>
                <a:lnTo>
                  <a:pt x="f283" y="f284"/>
                </a:lnTo>
                <a:lnTo>
                  <a:pt x="f285" y="f286"/>
                </a:lnTo>
                <a:lnTo>
                  <a:pt x="f287" y="f288"/>
                </a:lnTo>
                <a:lnTo>
                  <a:pt x="f289" y="f290"/>
                </a:lnTo>
                <a:lnTo>
                  <a:pt x="f291" y="f292"/>
                </a:lnTo>
                <a:lnTo>
                  <a:pt x="f293" y="f294"/>
                </a:lnTo>
                <a:lnTo>
                  <a:pt x="f295" y="f296"/>
                </a:lnTo>
                <a:lnTo>
                  <a:pt x="f297" y="f298"/>
                </a:lnTo>
                <a:lnTo>
                  <a:pt x="f299" y="f300"/>
                </a:lnTo>
                <a:lnTo>
                  <a:pt x="f301" y="f302"/>
                </a:lnTo>
                <a:lnTo>
                  <a:pt x="f303" y="f304"/>
                </a:lnTo>
                <a:lnTo>
                  <a:pt x="f305" y="f306"/>
                </a:lnTo>
                <a:lnTo>
                  <a:pt x="f307" y="f308"/>
                </a:lnTo>
                <a:lnTo>
                  <a:pt x="f309" y="f310"/>
                </a:lnTo>
                <a:lnTo>
                  <a:pt x="f311" y="f312"/>
                </a:lnTo>
                <a:lnTo>
                  <a:pt x="f313" y="f314"/>
                </a:lnTo>
                <a:lnTo>
                  <a:pt x="f315" y="f316"/>
                </a:lnTo>
                <a:lnTo>
                  <a:pt x="f317" y="f318"/>
                </a:lnTo>
                <a:lnTo>
                  <a:pt x="f319" y="f320"/>
                </a:lnTo>
                <a:lnTo>
                  <a:pt x="f321" y="f322"/>
                </a:lnTo>
                <a:lnTo>
                  <a:pt x="f323" y="f324"/>
                </a:lnTo>
                <a:lnTo>
                  <a:pt x="f325" y="f326"/>
                </a:lnTo>
                <a:lnTo>
                  <a:pt x="f327" y="f328"/>
                </a:lnTo>
                <a:lnTo>
                  <a:pt x="f329" y="f330"/>
                </a:lnTo>
                <a:lnTo>
                  <a:pt x="f331" y="f332"/>
                </a:lnTo>
                <a:lnTo>
                  <a:pt x="f333" y="f334"/>
                </a:lnTo>
                <a:lnTo>
                  <a:pt x="f335" y="f336"/>
                </a:lnTo>
                <a:lnTo>
                  <a:pt x="f337" y="f338"/>
                </a:lnTo>
                <a:lnTo>
                  <a:pt x="f339" y="f340"/>
                </a:lnTo>
                <a:lnTo>
                  <a:pt x="f341" y="f342"/>
                </a:lnTo>
                <a:lnTo>
                  <a:pt x="f343" y="f344"/>
                </a:lnTo>
                <a:lnTo>
                  <a:pt x="f345" y="f346"/>
                </a:lnTo>
                <a:lnTo>
                  <a:pt x="f347" y="f348"/>
                </a:lnTo>
                <a:lnTo>
                  <a:pt x="f349" y="f350"/>
                </a:lnTo>
                <a:lnTo>
                  <a:pt x="f351" y="f352"/>
                </a:lnTo>
                <a:lnTo>
                  <a:pt x="f353" y="f354"/>
                </a:lnTo>
                <a:lnTo>
                  <a:pt x="f355" y="f356"/>
                </a:lnTo>
                <a:lnTo>
                  <a:pt x="f357" y="f358"/>
                </a:lnTo>
                <a:lnTo>
                  <a:pt x="f359" y="f360"/>
                </a:lnTo>
                <a:lnTo>
                  <a:pt x="f361" y="f362"/>
                </a:lnTo>
                <a:lnTo>
                  <a:pt x="f363" y="f364"/>
                </a:lnTo>
                <a:lnTo>
                  <a:pt x="f365" y="f366"/>
                </a:lnTo>
                <a:lnTo>
                  <a:pt x="f367" y="f368"/>
                </a:lnTo>
                <a:lnTo>
                  <a:pt x="f369" y="f370"/>
                </a:lnTo>
                <a:lnTo>
                  <a:pt x="f371" y="f372"/>
                </a:lnTo>
                <a:lnTo>
                  <a:pt x="f373" y="f374"/>
                </a:lnTo>
                <a:lnTo>
                  <a:pt x="f375" y="f376"/>
                </a:lnTo>
                <a:lnTo>
                  <a:pt x="f377" y="f378"/>
                </a:lnTo>
                <a:lnTo>
                  <a:pt x="f379" y="f380"/>
                </a:lnTo>
                <a:lnTo>
                  <a:pt x="f381" y="f382"/>
                </a:lnTo>
                <a:lnTo>
                  <a:pt x="f383" y="f384"/>
                </a:lnTo>
                <a:lnTo>
                  <a:pt x="f385" y="f386"/>
                </a:lnTo>
                <a:lnTo>
                  <a:pt x="f387" y="f388"/>
                </a:lnTo>
                <a:lnTo>
                  <a:pt x="f389" y="f390"/>
                </a:lnTo>
                <a:lnTo>
                  <a:pt x="f391" y="f392"/>
                </a:lnTo>
                <a:lnTo>
                  <a:pt x="f393" y="f394"/>
                </a:lnTo>
                <a:lnTo>
                  <a:pt x="f395" y="f396"/>
                </a:lnTo>
                <a:lnTo>
                  <a:pt x="f397" y="f398"/>
                </a:lnTo>
                <a:lnTo>
                  <a:pt x="f399" y="f400"/>
                </a:lnTo>
                <a:lnTo>
                  <a:pt x="f401" y="f402"/>
                </a:lnTo>
                <a:lnTo>
                  <a:pt x="f403" y="f404"/>
                </a:lnTo>
                <a:lnTo>
                  <a:pt x="f405" y="f406"/>
                </a:lnTo>
                <a:lnTo>
                  <a:pt x="f407" y="f408"/>
                </a:lnTo>
                <a:lnTo>
                  <a:pt x="f409" y="f410"/>
                </a:lnTo>
                <a:lnTo>
                  <a:pt x="f411" y="f412"/>
                </a:lnTo>
                <a:lnTo>
                  <a:pt x="f413" y="f414"/>
                </a:lnTo>
                <a:lnTo>
                  <a:pt x="f415" y="f416"/>
                </a:lnTo>
                <a:lnTo>
                  <a:pt x="f417" y="f418"/>
                </a:lnTo>
                <a:lnTo>
                  <a:pt x="f419" y="f420"/>
                </a:lnTo>
                <a:lnTo>
                  <a:pt x="f421" y="f422"/>
                </a:lnTo>
                <a:lnTo>
                  <a:pt x="f423" y="f424"/>
                </a:lnTo>
                <a:lnTo>
                  <a:pt x="f425" y="f426"/>
                </a:lnTo>
                <a:lnTo>
                  <a:pt x="f178" y="f179"/>
                </a:lnTo>
                <a:close/>
              </a:path>
            </a:pathLst>
          </a:custGeom>
          <a:solidFill>
            <a:srgbClr val="FFCC00">
              <a:alpha val="5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4" name="object 6">
            <a:extLst>
              <a:ext uri="{FF2B5EF4-FFF2-40B4-BE49-F238E27FC236}">
                <a16:creationId xmlns:a16="http://schemas.microsoft.com/office/drawing/2014/main" id="{8D63810D-C0F0-4AB4-A4C1-EC7BEE0CE6BA}"/>
              </a:ext>
            </a:extLst>
          </p:cNvPr>
          <p:cNvSpPr txBox="1">
            <a:spLocks noGrp="1"/>
          </p:cNvSpPr>
          <p:nvPr>
            <p:ph type="title"/>
          </p:nvPr>
        </p:nvSpPr>
        <p:spPr>
          <a:xfrm>
            <a:off x="1515983" y="1019016"/>
            <a:ext cx="15851270" cy="751489"/>
          </a:xfrm>
        </p:spPr>
        <p:txBody>
          <a:bodyPr tIns="12701"/>
          <a:lstStyle/>
          <a:p>
            <a:pPr marL="12701" lvl="0">
              <a:spcBef>
                <a:spcPts val="100"/>
              </a:spcBef>
            </a:pPr>
            <a:r>
              <a:rPr lang="fr-FR" sz="4800" spc="100" dirty="0">
                <a:solidFill>
                  <a:srgbClr val="033163"/>
                </a:solidFill>
              </a:rPr>
              <a:t>La demande de paiement FEDER</a:t>
            </a:r>
            <a:endParaRPr lang="fr-FR" sz="4800" dirty="0"/>
          </a:p>
        </p:txBody>
      </p:sp>
      <p:sp>
        <p:nvSpPr>
          <p:cNvPr id="7" name="object 25">
            <a:extLst>
              <a:ext uri="{FF2B5EF4-FFF2-40B4-BE49-F238E27FC236}">
                <a16:creationId xmlns:a16="http://schemas.microsoft.com/office/drawing/2014/main" id="{BEB585B9-B676-4484-9AD6-1E3E2D7E2AAF}"/>
              </a:ext>
            </a:extLst>
          </p:cNvPr>
          <p:cNvSpPr txBox="1"/>
          <p:nvPr/>
        </p:nvSpPr>
        <p:spPr>
          <a:xfrm>
            <a:off x="3230093" y="4517823"/>
            <a:ext cx="15744614" cy="4272255"/>
          </a:xfrm>
          <a:prstGeom prst="rect">
            <a:avLst/>
          </a:prstGeom>
          <a:noFill/>
          <a:ln cap="flat">
            <a:noFill/>
          </a:ln>
        </p:spPr>
        <p:txBody>
          <a:bodyPr vert="horz" wrap="square" lIns="0" tIns="12060" rIns="0" bIns="0" anchor="t" anchorCtr="0" compatLnSpc="1">
            <a:spAutoFit/>
          </a:bodyPr>
          <a:lstStyle/>
          <a:p>
            <a:pPr marL="469901" marR="490859" indent="-457200" algn="just">
              <a:lnSpc>
                <a:spcPct val="101000"/>
              </a:lnSpc>
              <a:spcBef>
                <a:spcPts val="95"/>
              </a:spcBef>
              <a:buSzPct val="100000"/>
              <a:buFont typeface="Wingdings" panose="05000000000000000000" pitchFamily="2" charset="2"/>
              <a:buChar char="Ø"/>
              <a:defRPr sz="1800" b="0" i="0" u="none" strike="noStrike" kern="0" cap="none" spc="0" baseline="0">
                <a:solidFill>
                  <a:srgbClr val="000000"/>
                </a:solidFill>
                <a:uFillTx/>
              </a:defRPr>
            </a:pPr>
            <a:r>
              <a:rPr lang="fr-FR" sz="3600" kern="0" dirty="0">
                <a:solidFill>
                  <a:srgbClr val="143061"/>
                </a:solidFill>
                <a:latin typeface="Proxima Nova"/>
                <a:cs typeface="Proxima Nova"/>
              </a:rPr>
              <a:t>Pièces obligatoires</a:t>
            </a:r>
          </a:p>
          <a:p>
            <a:pPr marL="12701" marR="490859" algn="just">
              <a:lnSpc>
                <a:spcPct val="101000"/>
              </a:lnSpc>
              <a:spcBef>
                <a:spcPts val="95"/>
              </a:spcBef>
              <a:buSzPct val="100000"/>
              <a:defRPr sz="1800" b="0" i="0" u="none" strike="noStrike" kern="0" cap="none" spc="0" baseline="0">
                <a:solidFill>
                  <a:srgbClr val="000000"/>
                </a:solidFill>
                <a:uFillTx/>
              </a:defRPr>
            </a:pPr>
            <a:endParaRPr lang="fr-FR" sz="3600" kern="0" dirty="0">
              <a:solidFill>
                <a:srgbClr val="143061"/>
              </a:solidFill>
              <a:latin typeface="Proxima Nova"/>
              <a:cs typeface="Proxima Nova"/>
            </a:endParaRPr>
          </a:p>
          <a:p>
            <a:pPr marL="469901" marR="490859" indent="-457200" algn="just">
              <a:lnSpc>
                <a:spcPct val="101000"/>
              </a:lnSpc>
              <a:spcBef>
                <a:spcPts val="95"/>
              </a:spcBef>
              <a:buSzPct val="100000"/>
              <a:buFont typeface="Wingdings" panose="05000000000000000000" pitchFamily="2" charset="2"/>
              <a:buChar char="Ø"/>
              <a:defRPr sz="1800" b="0" i="0" u="none" strike="noStrike" kern="0" cap="none" spc="0" baseline="0">
                <a:solidFill>
                  <a:srgbClr val="000000"/>
                </a:solidFill>
                <a:uFillTx/>
              </a:defRPr>
            </a:pPr>
            <a:r>
              <a:rPr lang="fr-FR" sz="3600" kern="0" dirty="0">
                <a:solidFill>
                  <a:srgbClr val="143061"/>
                </a:solidFill>
                <a:latin typeface="Proxima Nova"/>
                <a:cs typeface="Proxima Nova"/>
              </a:rPr>
              <a:t>Accompagnement  à la saisie dématérialisée</a:t>
            </a:r>
          </a:p>
          <a:p>
            <a:pPr marL="469901" marR="490859" indent="-457200" algn="just">
              <a:lnSpc>
                <a:spcPct val="101000"/>
              </a:lnSpc>
              <a:spcBef>
                <a:spcPts val="95"/>
              </a:spcBef>
              <a:buSzPct val="100000"/>
              <a:buFont typeface="Wingdings" panose="05000000000000000000" pitchFamily="2" charset="2"/>
              <a:buChar char="Ø"/>
              <a:defRPr sz="1800" b="0" i="0" u="none" strike="noStrike" kern="0" cap="none" spc="0" baseline="0">
                <a:solidFill>
                  <a:srgbClr val="000000"/>
                </a:solidFill>
                <a:uFillTx/>
              </a:defRPr>
            </a:pPr>
            <a:endParaRPr lang="fr-FR" sz="3600" i="0" u="none" strike="noStrike" kern="0" cap="none" spc="0" baseline="0" dirty="0">
              <a:solidFill>
                <a:srgbClr val="143061"/>
              </a:solidFill>
              <a:uFillTx/>
              <a:latin typeface="Proxima Nova"/>
              <a:cs typeface="Proxima Nova"/>
            </a:endParaRPr>
          </a:p>
          <a:p>
            <a:pPr marL="469901" marR="490859" indent="-457200" algn="just">
              <a:lnSpc>
                <a:spcPct val="101000"/>
              </a:lnSpc>
              <a:spcBef>
                <a:spcPts val="95"/>
              </a:spcBef>
              <a:buSzPct val="100000"/>
              <a:buFont typeface="Wingdings" panose="05000000000000000000" pitchFamily="2" charset="2"/>
              <a:buChar char="Ø"/>
              <a:defRPr sz="1800" b="0" i="0" u="none" strike="noStrike" kern="0" cap="none" spc="0" baseline="0">
                <a:solidFill>
                  <a:srgbClr val="000000"/>
                </a:solidFill>
                <a:uFillTx/>
              </a:defRPr>
            </a:pPr>
            <a:r>
              <a:rPr lang="fr-FR" sz="3600" i="0" u="none" strike="noStrike" kern="0" cap="none" spc="0" baseline="0" dirty="0">
                <a:solidFill>
                  <a:srgbClr val="143061"/>
                </a:solidFill>
                <a:uFillTx/>
                <a:latin typeface="Proxima Nova"/>
                <a:cs typeface="Proxima Nova"/>
              </a:rPr>
              <a:t>Faciliter les travaux de certification         remboursement accéléré</a:t>
            </a:r>
          </a:p>
          <a:p>
            <a:pPr marL="12701" marR="490859" lvl="0" indent="0" algn="just"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endParaRPr lang="fr-FR" sz="3200" b="0" i="0" u="none" strike="noStrike" kern="0" cap="none" spc="0" baseline="0" dirty="0">
              <a:solidFill>
                <a:srgbClr val="143061"/>
              </a:solidFill>
              <a:uFillTx/>
              <a:latin typeface="Proxima Nova"/>
              <a:cs typeface="Proxima Nova"/>
            </a:endParaRPr>
          </a:p>
          <a:p>
            <a:pPr marL="393065" lvl="1" indent="0" algn="ctr">
              <a:buNone/>
            </a:pPr>
            <a:endParaRPr lang="fr-FR" sz="2800" dirty="0">
              <a:cs typeface="Calibri"/>
            </a:endParaRPr>
          </a:p>
          <a:p>
            <a:pPr marL="12701" marR="490859" lvl="0" indent="0" algn="just" defTabSz="914400" rtl="0" fontAlgn="auto" hangingPunct="1">
              <a:lnSpc>
                <a:spcPct val="101000"/>
              </a:lnSpc>
              <a:spcBef>
                <a:spcPts val="95"/>
              </a:spcBef>
              <a:spcAft>
                <a:spcPts val="0"/>
              </a:spcAft>
              <a:buNone/>
              <a:tabLst/>
              <a:defRPr sz="1800" b="0" i="0" u="none" strike="noStrike" kern="0" cap="none" spc="0" baseline="0">
                <a:solidFill>
                  <a:srgbClr val="000000"/>
                </a:solidFill>
                <a:uFillTx/>
              </a:defRPr>
            </a:pPr>
            <a:endParaRPr lang="fr-FR" sz="3200" b="0" i="0" u="none" strike="noStrike" kern="0" cap="none" spc="0" baseline="0" dirty="0">
              <a:solidFill>
                <a:srgbClr val="143061"/>
              </a:solidFill>
              <a:uFillTx/>
              <a:latin typeface="Proxima Nova"/>
              <a:cs typeface="Proxima Nova"/>
            </a:endParaRPr>
          </a:p>
        </p:txBody>
      </p:sp>
      <p:sp>
        <p:nvSpPr>
          <p:cNvPr id="8" name="object 30">
            <a:extLst>
              <a:ext uri="{FF2B5EF4-FFF2-40B4-BE49-F238E27FC236}">
                <a16:creationId xmlns:a16="http://schemas.microsoft.com/office/drawing/2014/main" id="{598E919C-5286-464E-B508-C3EF25D4E578}"/>
              </a:ext>
            </a:extLst>
          </p:cNvPr>
          <p:cNvSpPr txBox="1"/>
          <p:nvPr/>
        </p:nvSpPr>
        <p:spPr>
          <a:xfrm>
            <a:off x="19111746" y="10518910"/>
            <a:ext cx="264161" cy="528322"/>
          </a:xfrm>
          <a:prstGeom prst="rect">
            <a:avLst/>
          </a:prstGeom>
          <a:noFill/>
          <a:ln cap="flat">
            <a:noFill/>
          </a:ln>
        </p:spPr>
        <p:txBody>
          <a:bodyPr vert="horz" wrap="square" lIns="0" tIns="12060" rIns="0" bIns="0" anchor="t" anchorCtr="0" compatLnSpc="1">
            <a:spAutoFit/>
          </a:bodyPr>
          <a:lstStyle/>
          <a:p>
            <a:pPr marL="12701" marR="0" lvl="0" indent="0" algn="l" defTabSz="914400" rtl="0" fontAlgn="auto" hangingPunct="1">
              <a:lnSpc>
                <a:spcPct val="100000"/>
              </a:lnSpc>
              <a:spcBef>
                <a:spcPts val="95"/>
              </a:spcBef>
              <a:spcAft>
                <a:spcPts val="0"/>
              </a:spcAft>
              <a:buNone/>
              <a:tabLst/>
              <a:defRPr sz="1800" b="0" i="0" u="none" strike="noStrike" kern="0" cap="none" spc="0" baseline="0">
                <a:solidFill>
                  <a:srgbClr val="000000"/>
                </a:solidFill>
                <a:uFillTx/>
              </a:defRPr>
            </a:pPr>
            <a:r>
              <a:rPr lang="fr-FR" sz="3300" b="0" i="0" u="none" strike="noStrike" kern="0" cap="none" spc="-50" baseline="0">
                <a:solidFill>
                  <a:srgbClr val="213D6D"/>
                </a:solidFill>
                <a:uFillTx/>
                <a:latin typeface="Proxima Nova Medium"/>
                <a:cs typeface="Proxima Nova Medium"/>
              </a:rPr>
              <a:t>4</a:t>
            </a:r>
            <a:endParaRPr lang="fr-FR" sz="3300" b="0" i="0" u="none" strike="noStrike" kern="0" cap="none" spc="0" baseline="0">
              <a:solidFill>
                <a:srgbClr val="000000"/>
              </a:solidFill>
              <a:uFillTx/>
              <a:latin typeface="Proxima Nova Medium"/>
              <a:cs typeface="Proxima Nova Medium"/>
            </a:endParaRPr>
          </a:p>
        </p:txBody>
      </p:sp>
      <p:sp>
        <p:nvSpPr>
          <p:cNvPr id="9" name="object 31">
            <a:extLst>
              <a:ext uri="{FF2B5EF4-FFF2-40B4-BE49-F238E27FC236}">
                <a16:creationId xmlns:a16="http://schemas.microsoft.com/office/drawing/2014/main" id="{6EF09760-4B18-4251-9A80-5983072CA930}"/>
              </a:ext>
            </a:extLst>
          </p:cNvPr>
          <p:cNvSpPr/>
          <p:nvPr/>
        </p:nvSpPr>
        <p:spPr>
          <a:xfrm>
            <a:off x="0" y="1005218"/>
            <a:ext cx="1005209" cy="722632"/>
          </a:xfrm>
          <a:custGeom>
            <a:avLst/>
            <a:gdLst>
              <a:gd name="f0" fmla="val w"/>
              <a:gd name="f1" fmla="val h"/>
              <a:gd name="f2" fmla="val 0"/>
              <a:gd name="f3" fmla="val 1005205"/>
              <a:gd name="f4" fmla="val 722630"/>
              <a:gd name="f5" fmla="val 1005204"/>
              <a:gd name="f6" fmla="val 722480"/>
              <a:gd name="f7" fmla="*/ f0 1 1005205"/>
              <a:gd name="f8" fmla="*/ f1 1 722630"/>
              <a:gd name="f9" fmla="+- f4 0 f2"/>
              <a:gd name="f10" fmla="+- f3 0 f2"/>
              <a:gd name="f11" fmla="*/ f10 1 1005205"/>
              <a:gd name="f12" fmla="*/ f9 1 72263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005205" h="722630">
                <a:moveTo>
                  <a:pt x="f5" y="f2"/>
                </a:moveTo>
                <a:lnTo>
                  <a:pt x="f2" y="f2"/>
                </a:lnTo>
                <a:lnTo>
                  <a:pt x="f2" y="f6"/>
                </a:lnTo>
                <a:lnTo>
                  <a:pt x="f5" y="f6"/>
                </a:lnTo>
                <a:lnTo>
                  <a:pt x="f5" y="f2"/>
                </a:lnTo>
                <a:close/>
              </a:path>
            </a:pathLst>
          </a:custGeom>
          <a:solidFill>
            <a:srgbClr val="033163"/>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grpSp>
        <p:nvGrpSpPr>
          <p:cNvPr id="10" name="object 32">
            <a:extLst>
              <a:ext uri="{FF2B5EF4-FFF2-40B4-BE49-F238E27FC236}">
                <a16:creationId xmlns:a16="http://schemas.microsoft.com/office/drawing/2014/main" id="{9B6094B2-B459-46AE-9D89-36303180EF75}"/>
              </a:ext>
            </a:extLst>
          </p:cNvPr>
          <p:cNvGrpSpPr/>
          <p:nvPr/>
        </p:nvGrpSpPr>
        <p:grpSpPr>
          <a:xfrm>
            <a:off x="0" y="4963198"/>
            <a:ext cx="1533676" cy="125647"/>
            <a:chOff x="0" y="4963198"/>
            <a:chExt cx="1533676" cy="125647"/>
          </a:xfrm>
        </p:grpSpPr>
        <p:sp>
          <p:nvSpPr>
            <p:cNvPr id="11" name="object 33">
              <a:extLst>
                <a:ext uri="{FF2B5EF4-FFF2-40B4-BE49-F238E27FC236}">
                  <a16:creationId xmlns:a16="http://schemas.microsoft.com/office/drawing/2014/main" id="{1F34148A-879C-4590-AF3A-2301B03EE01F}"/>
                </a:ext>
              </a:extLst>
            </p:cNvPr>
            <p:cNvSpPr/>
            <p:nvPr/>
          </p:nvSpPr>
          <p:spPr>
            <a:xfrm>
              <a:off x="0" y="5026027"/>
              <a:ext cx="1471297" cy="0"/>
            </a:xfrm>
            <a:custGeom>
              <a:avLst/>
              <a:gdLst>
                <a:gd name="f0" fmla="val w"/>
                <a:gd name="f1" fmla="val h"/>
                <a:gd name="f2" fmla="val ss"/>
                <a:gd name="f3" fmla="val 0"/>
                <a:gd name="f4" fmla="val 1471295"/>
                <a:gd name="f5" fmla="val 1470855"/>
                <a:gd name="f6" fmla="abs f0"/>
                <a:gd name="f7" fmla="abs f1"/>
                <a:gd name="f8" fmla="abs f2"/>
                <a:gd name="f9" fmla="*/ f0 1 1471295"/>
                <a:gd name="f10" fmla="val f3"/>
                <a:gd name="f11" fmla="+- f3 0 f3"/>
                <a:gd name="f12" fmla="+- f4 0 f3"/>
                <a:gd name="f13" fmla="?: f6 f0 1"/>
                <a:gd name="f14" fmla="?: f7 f1 1"/>
                <a:gd name="f15" fmla="?: f8 f2 1"/>
                <a:gd name="f16" fmla="*/ f12 1 1471295"/>
                <a:gd name="f17" fmla="*/ f11 1 0"/>
                <a:gd name="f18" fmla="*/ f13 1 1471295"/>
                <a:gd name="f19" fmla="*/ f14 1 21600"/>
                <a:gd name="f20" fmla="*/ 21600 f14 1"/>
                <a:gd name="f21" fmla="*/ 0 1 f16"/>
                <a:gd name="f22" fmla="*/ 1471295 1 f16"/>
                <a:gd name="f23" fmla="*/ 0 1 f17"/>
                <a:gd name="f24" fmla="*/ 1 1 f17"/>
                <a:gd name="f25" fmla="min f19 f18"/>
                <a:gd name="f26" fmla="*/ f20 1 f15"/>
                <a:gd name="f27" fmla="*/ f21 f9 1"/>
                <a:gd name="f28" fmla="*/ f22 f9 1"/>
                <a:gd name="f29" fmla="val f26"/>
                <a:gd name="f30" fmla="*/ f3 f25 1"/>
                <a:gd name="f31" fmla="+- f29 0 f10"/>
                <a:gd name="f32" fmla="*/ f31 1 0"/>
                <a:gd name="f33" fmla="*/ f24 f32 1"/>
                <a:gd name="f34" fmla="*/ f23 f32 1"/>
                <a:gd name="f35" fmla="*/ f34 f25 1"/>
                <a:gd name="f36" fmla="*/ f33 f25 1"/>
              </a:gdLst>
              <a:ahLst/>
              <a:cxnLst>
                <a:cxn ang="3cd4">
                  <a:pos x="hc" y="t"/>
                </a:cxn>
                <a:cxn ang="0">
                  <a:pos x="r" y="vc"/>
                </a:cxn>
                <a:cxn ang="cd4">
                  <a:pos x="hc" y="b"/>
                </a:cxn>
                <a:cxn ang="cd2">
                  <a:pos x="l" y="vc"/>
                </a:cxn>
              </a:cxnLst>
              <a:rect l="f27" t="f35" r="f28" b="f36"/>
              <a:pathLst>
                <a:path w="1471295">
                  <a:moveTo>
                    <a:pt x="f3" y="f30"/>
                  </a:moveTo>
                  <a:lnTo>
                    <a:pt x="f5" y="f30"/>
                  </a:lnTo>
                </a:path>
              </a:pathLst>
            </a:custGeom>
            <a:noFill/>
            <a:ln w="31409" cap="flat">
              <a:solidFill>
                <a:srgbClr val="033163"/>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pic>
          <p:nvPicPr>
            <p:cNvPr id="12" name="object 34">
              <a:extLst>
                <a:ext uri="{FF2B5EF4-FFF2-40B4-BE49-F238E27FC236}">
                  <a16:creationId xmlns:a16="http://schemas.microsoft.com/office/drawing/2014/main" id="{E3C48C02-86D4-4B81-AEB2-AC649173C2B8}"/>
                </a:ext>
              </a:extLst>
            </p:cNvPr>
            <p:cNvPicPr>
              <a:picLocks noChangeAspect="1"/>
            </p:cNvPicPr>
            <p:nvPr/>
          </p:nvPicPr>
          <p:blipFill>
            <a:blip r:embed="rId2"/>
            <a:stretch>
              <a:fillRect/>
            </a:stretch>
          </p:blipFill>
          <p:spPr>
            <a:xfrm>
              <a:off x="1408029" y="4963198"/>
              <a:ext cx="125647" cy="125647"/>
            </a:xfrm>
            <a:prstGeom prst="rect">
              <a:avLst/>
            </a:prstGeom>
            <a:noFill/>
            <a:ln cap="flat">
              <a:noFill/>
            </a:ln>
          </p:spPr>
        </p:pic>
      </p:grpSp>
      <p:pic>
        <p:nvPicPr>
          <p:cNvPr id="13" name="Image 40">
            <a:extLst>
              <a:ext uri="{FF2B5EF4-FFF2-40B4-BE49-F238E27FC236}">
                <a16:creationId xmlns:a16="http://schemas.microsoft.com/office/drawing/2014/main" id="{D6CC5AF4-A27B-48DA-9FE1-4D1AD5408612}"/>
              </a:ext>
            </a:extLst>
          </p:cNvPr>
          <p:cNvPicPr>
            <a:picLocks noChangeAspect="1"/>
          </p:cNvPicPr>
          <p:nvPr/>
        </p:nvPicPr>
        <p:blipFill>
          <a:blip r:embed="rId3"/>
          <a:stretch>
            <a:fillRect/>
          </a:stretch>
        </p:blipFill>
        <p:spPr>
          <a:xfrm>
            <a:off x="-23280" y="7918201"/>
            <a:ext cx="4008116" cy="3410053"/>
          </a:xfrm>
          <a:prstGeom prst="rect">
            <a:avLst/>
          </a:prstGeom>
          <a:noFill/>
          <a:ln cap="flat">
            <a:noFill/>
          </a:ln>
        </p:spPr>
      </p:pic>
      <p:sp>
        <p:nvSpPr>
          <p:cNvPr id="14" name="Flèche : droite 13">
            <a:extLst>
              <a:ext uri="{FF2B5EF4-FFF2-40B4-BE49-F238E27FC236}">
                <a16:creationId xmlns:a16="http://schemas.microsoft.com/office/drawing/2014/main" id="{26395FA6-B3E0-4D39-B35E-E4F5CBADD638}"/>
              </a:ext>
            </a:extLst>
          </p:cNvPr>
          <p:cNvSpPr/>
          <p:nvPr/>
        </p:nvSpPr>
        <p:spPr>
          <a:xfrm>
            <a:off x="10995928" y="6850646"/>
            <a:ext cx="845820" cy="41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object 4">
            <a:extLst>
              <a:ext uri="{FF2B5EF4-FFF2-40B4-BE49-F238E27FC236}">
                <a16:creationId xmlns:a16="http://schemas.microsoft.com/office/drawing/2014/main" id="{C7105E1F-A0E3-4EF7-ACE6-13B2E80384E2}"/>
              </a:ext>
            </a:extLst>
          </p:cNvPr>
          <p:cNvSpPr/>
          <p:nvPr/>
        </p:nvSpPr>
        <p:spPr>
          <a:xfrm>
            <a:off x="1270001" y="1777695"/>
            <a:ext cx="9832400" cy="293301"/>
          </a:xfrm>
          <a:custGeom>
            <a:avLst/>
            <a:gdLst>
              <a:gd name="f0" fmla="val w"/>
              <a:gd name="f1" fmla="val h"/>
              <a:gd name="f2" fmla="val 0"/>
              <a:gd name="f3" fmla="val 2014854"/>
              <a:gd name="f4" fmla="val 119380"/>
              <a:gd name="f5" fmla="val 3099"/>
              <a:gd name="f6" fmla="val 1149996"/>
              <a:gd name="f7" fmla="val 1404334"/>
              <a:gd name="f8" fmla="val 119116"/>
              <a:gd name="f9" fmla="val 1682577"/>
              <a:gd name="f10" fmla="val 2014682"/>
              <a:gd name="f11" fmla="*/ f0 1 2014854"/>
              <a:gd name="f12" fmla="*/ f1 1 119380"/>
              <a:gd name="f13" fmla="+- f4 0 f2"/>
              <a:gd name="f14" fmla="+- f3 0 f2"/>
              <a:gd name="f15" fmla="*/ f14 1 2014854"/>
              <a:gd name="f16" fmla="*/ f13 1 119380"/>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2014854" h="119380">
                <a:moveTo>
                  <a:pt x="f2" y="f5"/>
                </a:moveTo>
                <a:lnTo>
                  <a:pt x="f6" y="f2"/>
                </a:lnTo>
                <a:lnTo>
                  <a:pt x="f7" y="f8"/>
                </a:lnTo>
                <a:lnTo>
                  <a:pt x="f9" y="f2"/>
                </a:lnTo>
                <a:lnTo>
                  <a:pt x="f10" y="f2"/>
                </a:lnTo>
              </a:path>
            </a:pathLst>
          </a:custGeom>
          <a:noFill/>
          <a:ln w="35908" cap="flat">
            <a:solidFill>
              <a:srgbClr val="FFCC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923330"/>
          </a:xfrm>
          <a:ln>
            <a:solidFill>
              <a:schemeClr val="accent1">
                <a:lumMod val="75000"/>
              </a:schemeClr>
            </a:solidFill>
          </a:ln>
        </p:spPr>
        <p:txBody>
          <a:bodyPr/>
          <a:lstStyle/>
          <a:p>
            <a:pPr algn="ctr"/>
            <a:r>
              <a:rPr lang="fr-FR" sz="6000" b="1" dirty="0">
                <a:solidFill>
                  <a:schemeClr val="accent1"/>
                </a:solidFill>
              </a:rPr>
              <a:t>1- Créer sa demande de paiement</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pic>
        <p:nvPicPr>
          <p:cNvPr id="4" name="Image 3">
            <a:extLst>
              <a:ext uri="{FF2B5EF4-FFF2-40B4-BE49-F238E27FC236}">
                <a16:creationId xmlns:a16="http://schemas.microsoft.com/office/drawing/2014/main" id="{C57F3484-DE53-46DC-ACE1-E5E43A1A8499}"/>
              </a:ext>
            </a:extLst>
          </p:cNvPr>
          <p:cNvPicPr>
            <a:picLocks noChangeAspect="1"/>
          </p:cNvPicPr>
          <p:nvPr/>
        </p:nvPicPr>
        <p:blipFill>
          <a:blip r:embed="rId2"/>
          <a:stretch>
            <a:fillRect/>
          </a:stretch>
        </p:blipFill>
        <p:spPr>
          <a:xfrm>
            <a:off x="3498881" y="1578469"/>
            <a:ext cx="13106337" cy="9390557"/>
          </a:xfrm>
          <a:prstGeom prst="rect">
            <a:avLst/>
          </a:prstGeom>
        </p:spPr>
      </p:pic>
      <p:pic>
        <p:nvPicPr>
          <p:cNvPr id="6" name="Image 5">
            <a:extLst>
              <a:ext uri="{FF2B5EF4-FFF2-40B4-BE49-F238E27FC236}">
                <a16:creationId xmlns:a16="http://schemas.microsoft.com/office/drawing/2014/main" id="{A45AE9F6-D026-4069-AA82-B5BDA7F8E82A}"/>
              </a:ext>
            </a:extLst>
          </p:cNvPr>
          <p:cNvPicPr>
            <a:picLocks noChangeAspect="1"/>
          </p:cNvPicPr>
          <p:nvPr/>
        </p:nvPicPr>
        <p:blipFill>
          <a:blip r:embed="rId3"/>
          <a:stretch>
            <a:fillRect/>
          </a:stretch>
        </p:blipFill>
        <p:spPr>
          <a:xfrm>
            <a:off x="8874523" y="8768051"/>
            <a:ext cx="4689077" cy="763951"/>
          </a:xfrm>
          <a:prstGeom prst="rect">
            <a:avLst/>
          </a:prstGeom>
        </p:spPr>
      </p:pic>
    </p:spTree>
    <p:extLst>
      <p:ext uri="{BB962C8B-B14F-4D97-AF65-F5344CB8AC3E}">
        <p14:creationId xmlns:p14="http://schemas.microsoft.com/office/powerpoint/2010/main" val="844271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923330"/>
          </a:xfrm>
          <a:ln>
            <a:solidFill>
              <a:schemeClr val="accent1">
                <a:lumMod val="75000"/>
              </a:schemeClr>
            </a:solidFill>
          </a:ln>
        </p:spPr>
        <p:txBody>
          <a:bodyPr/>
          <a:lstStyle/>
          <a:p>
            <a:pPr algn="ctr"/>
            <a:r>
              <a:rPr lang="fr-FR" sz="6000" b="1" dirty="0">
                <a:solidFill>
                  <a:schemeClr val="accent1"/>
                </a:solidFill>
              </a:rPr>
              <a:t>1- Créer sa demande de paiement</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51659" y="2253837"/>
            <a:ext cx="14029148" cy="8600433"/>
          </a:xfrm>
        </p:spPr>
        <p:txBody>
          <a:bodyPr vert="horz" lIns="150791" tIns="75396" rIns="150791" bIns="75396" rtlCol="0" anchor="t">
            <a:normAutofit fontScale="92500"/>
          </a:bodyPr>
          <a:lstStyle/>
          <a:p>
            <a:pPr marL="685800" indent="-685800">
              <a:buFont typeface="Arial" panose="020B0604020202020204" pitchFamily="34" charset="0"/>
              <a:buChar char="•"/>
            </a:pPr>
            <a:r>
              <a:rPr lang="fr-FR" sz="4617" b="1" dirty="0"/>
              <a:t>Informations sur l’opération programmée </a:t>
            </a:r>
            <a:r>
              <a:rPr lang="fr-FR" sz="4617" dirty="0"/>
              <a:t>: cette première partie se complète automatiquement grâce au numéro d’opération GPEXXXXXX rempli préalablement.</a:t>
            </a:r>
          </a:p>
          <a:p>
            <a:endParaRPr lang="fr-FR" sz="4617" dirty="0"/>
          </a:p>
          <a:p>
            <a:pPr marL="685800" indent="-685800">
              <a:buFont typeface="Arial" panose="020B0604020202020204" pitchFamily="34" charset="0"/>
              <a:buChar char="•"/>
            </a:pPr>
            <a:r>
              <a:rPr lang="fr-FR" sz="4617" b="1" dirty="0"/>
              <a:t>Demande de paiement </a:t>
            </a:r>
            <a:r>
              <a:rPr lang="fr-FR" sz="4617" dirty="0"/>
              <a:t>: vous devrez renseigner obligatoirement le type de demande de paiement :</a:t>
            </a:r>
            <a:endParaRPr lang="fr-FR" sz="4617" dirty="0">
              <a:ea typeface="Calibri"/>
              <a:cs typeface="Calibri"/>
            </a:endParaRPr>
          </a:p>
          <a:p>
            <a:endParaRPr lang="fr-FR" sz="4617" dirty="0"/>
          </a:p>
          <a:p>
            <a:pPr lvl="2" indent="-685800">
              <a:lnSpc>
                <a:spcPct val="100000"/>
              </a:lnSpc>
              <a:spcBef>
                <a:spcPts val="0"/>
              </a:spcBef>
              <a:buFont typeface="Arial" panose="020B0604020202020204" pitchFamily="34" charset="0"/>
              <a:buChar char="•"/>
            </a:pPr>
            <a:r>
              <a:rPr lang="fr-FR" sz="4217" b="1" kern="0" dirty="0"/>
              <a:t>Avance : </a:t>
            </a:r>
            <a:r>
              <a:rPr lang="fr-FR" sz="4217" kern="0" dirty="0"/>
              <a:t>après validation de l’Autorité de gestion</a:t>
            </a:r>
          </a:p>
          <a:p>
            <a:pPr lvl="2" indent="-685800">
              <a:lnSpc>
                <a:spcPct val="100000"/>
              </a:lnSpc>
              <a:spcBef>
                <a:spcPts val="0"/>
              </a:spcBef>
              <a:buFont typeface="Arial" panose="020B0604020202020204" pitchFamily="34" charset="0"/>
              <a:buChar char="•"/>
            </a:pPr>
            <a:r>
              <a:rPr lang="fr-FR" sz="4217" b="1" kern="0" dirty="0"/>
              <a:t>Acompte </a:t>
            </a:r>
            <a:r>
              <a:rPr lang="fr-FR" sz="4217" kern="0" dirty="0"/>
              <a:t>: si acomptes successifs, attention à ne pas reprendre les dépenses déclarées sur les acomptes précédents, chaque remontée de dépenses est liée à une période donnée</a:t>
            </a:r>
          </a:p>
          <a:p>
            <a:pPr lvl="2" indent="-685800">
              <a:lnSpc>
                <a:spcPct val="100000"/>
              </a:lnSpc>
              <a:spcBef>
                <a:spcPts val="0"/>
              </a:spcBef>
              <a:buFont typeface="Arial" panose="020B0604020202020204" pitchFamily="34" charset="0"/>
              <a:buChar char="•"/>
            </a:pPr>
            <a:r>
              <a:rPr lang="fr-FR" sz="4217" b="1" kern="0" dirty="0"/>
              <a:t>Solde </a:t>
            </a:r>
            <a:r>
              <a:rPr lang="fr-FR" sz="4217" kern="0" dirty="0"/>
              <a:t>: il correspond à la dernière demande de paiement.</a:t>
            </a:r>
          </a:p>
        </p:txBody>
      </p:sp>
    </p:spTree>
    <p:extLst>
      <p:ext uri="{BB962C8B-B14F-4D97-AF65-F5344CB8AC3E}">
        <p14:creationId xmlns:p14="http://schemas.microsoft.com/office/powerpoint/2010/main" val="2392052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2- Informations générales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9" name="Rectangle 8">
            <a:extLst>
              <a:ext uri="{FF2B5EF4-FFF2-40B4-BE49-F238E27FC236}">
                <a16:creationId xmlns:a16="http://schemas.microsoft.com/office/drawing/2014/main" id="{BC108BFD-B360-4119-88F2-6C7601A8AB66}"/>
              </a:ext>
            </a:extLst>
          </p:cNvPr>
          <p:cNvSpPr/>
          <p:nvPr/>
        </p:nvSpPr>
        <p:spPr>
          <a:xfrm>
            <a:off x="13495699" y="3160998"/>
            <a:ext cx="593733" cy="2374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968"/>
          </a:p>
        </p:txBody>
      </p:sp>
      <p:sp>
        <p:nvSpPr>
          <p:cNvPr id="10" name="Rectangle 9">
            <a:extLst>
              <a:ext uri="{FF2B5EF4-FFF2-40B4-BE49-F238E27FC236}">
                <a16:creationId xmlns:a16="http://schemas.microsoft.com/office/drawing/2014/main" id="{2B6DA622-6911-4612-87A7-9C7A06B498A4}"/>
              </a:ext>
            </a:extLst>
          </p:cNvPr>
          <p:cNvSpPr/>
          <p:nvPr/>
        </p:nvSpPr>
        <p:spPr>
          <a:xfrm>
            <a:off x="6964640" y="3160998"/>
            <a:ext cx="593733" cy="2374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968"/>
          </a:p>
        </p:txBody>
      </p:sp>
      <p:sp>
        <p:nvSpPr>
          <p:cNvPr id="11" name="Rectangle 10">
            <a:extLst>
              <a:ext uri="{FF2B5EF4-FFF2-40B4-BE49-F238E27FC236}">
                <a16:creationId xmlns:a16="http://schemas.microsoft.com/office/drawing/2014/main" id="{25FBB8F6-C7B7-4DF6-AC66-851D506CCAFE}"/>
              </a:ext>
            </a:extLst>
          </p:cNvPr>
          <p:cNvSpPr/>
          <p:nvPr/>
        </p:nvSpPr>
        <p:spPr>
          <a:xfrm>
            <a:off x="6964641" y="4609151"/>
            <a:ext cx="3918635" cy="2374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968"/>
          </a:p>
        </p:txBody>
      </p:sp>
      <p:pic>
        <p:nvPicPr>
          <p:cNvPr id="4" name="Image 3">
            <a:extLst>
              <a:ext uri="{FF2B5EF4-FFF2-40B4-BE49-F238E27FC236}">
                <a16:creationId xmlns:a16="http://schemas.microsoft.com/office/drawing/2014/main" id="{D3109060-C8D4-415A-B854-91D2F5A3CDD1}"/>
              </a:ext>
            </a:extLst>
          </p:cNvPr>
          <p:cNvPicPr>
            <a:picLocks noChangeAspect="1"/>
          </p:cNvPicPr>
          <p:nvPr/>
        </p:nvPicPr>
        <p:blipFill>
          <a:blip r:embed="rId2"/>
          <a:stretch>
            <a:fillRect/>
          </a:stretch>
        </p:blipFill>
        <p:spPr>
          <a:xfrm>
            <a:off x="5255592" y="1812240"/>
            <a:ext cx="9592916" cy="9426757"/>
          </a:xfrm>
          <a:prstGeom prst="rect">
            <a:avLst/>
          </a:prstGeom>
        </p:spPr>
      </p:pic>
    </p:spTree>
    <p:extLst>
      <p:ext uri="{BB962C8B-B14F-4D97-AF65-F5344CB8AC3E}">
        <p14:creationId xmlns:p14="http://schemas.microsoft.com/office/powerpoint/2010/main" val="1746771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lIns="150791" tIns="75396" rIns="150791" bIns="75396" anchor="t">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indent="-422013"/>
            <a:r>
              <a:rPr lang="fr-FR" sz="4617" dirty="0"/>
              <a:t>Renseignez au préalable :</a:t>
            </a:r>
            <a:endParaRPr lang="fr-FR" sz="4453" dirty="0"/>
          </a:p>
          <a:p>
            <a:pPr marL="180115" indent="0">
              <a:buNone/>
            </a:pPr>
            <a:endParaRPr lang="fr-FR" sz="4617" dirty="0">
              <a:cs typeface="Calibri" panose="020F0502020204030204"/>
            </a:endParaRPr>
          </a:p>
          <a:p>
            <a:pPr marL="1025188" lvl="1"/>
            <a:r>
              <a:rPr lang="fr-FR" sz="4617" dirty="0">
                <a:cs typeface="Calibri" panose="020F0502020204030204"/>
                <a:hlinkClick r:id="rId2"/>
              </a:rPr>
              <a:t>TABLEAU DEPENSES</a:t>
            </a:r>
            <a:endParaRPr lang="fr-FR" sz="4617" dirty="0">
              <a:cs typeface="Calibri" panose="020F0502020204030204"/>
            </a:endParaRPr>
          </a:p>
          <a:p>
            <a:pPr marL="796588" lvl="1" indent="0">
              <a:buNone/>
            </a:pPr>
            <a:endParaRPr lang="fr-FR" sz="4617" dirty="0">
              <a:cs typeface="Calibri" panose="020F0502020204030204"/>
            </a:endParaRPr>
          </a:p>
          <a:p>
            <a:pPr marL="1025188" lvl="1"/>
            <a:r>
              <a:rPr lang="fr-FR" sz="4617" dirty="0"/>
              <a:t>Il doit être daté, cacheté et signé par le bénéficiaire et contre signé par le CAC, l’expert comptable ou le comptable public ;</a:t>
            </a:r>
            <a:endParaRPr lang="fr-FR" sz="4617" dirty="0">
              <a:cs typeface="Calibri" panose="020F0502020204030204"/>
            </a:endParaRPr>
          </a:p>
          <a:p>
            <a:pPr marL="648203" lvl="1" indent="0">
              <a:buNone/>
            </a:pPr>
            <a:endParaRPr lang="fr-FR" sz="4617" dirty="0">
              <a:cs typeface="Calibri" panose="020F0502020204030204"/>
            </a:endParaRPr>
          </a:p>
          <a:p>
            <a:pPr marL="1025188" lvl="1"/>
            <a:r>
              <a:rPr lang="fr-FR" sz="4617" dirty="0"/>
              <a:t>Il doit être rattaché </a:t>
            </a:r>
            <a:r>
              <a:rPr lang="fr-FR" sz="4617" dirty="0">
                <a:solidFill>
                  <a:srgbClr val="FF0000"/>
                </a:solidFill>
              </a:rPr>
              <a:t>en format .</a:t>
            </a:r>
            <a:r>
              <a:rPr lang="fr-FR" sz="4617" dirty="0" err="1">
                <a:solidFill>
                  <a:srgbClr val="FF0000"/>
                </a:solidFill>
              </a:rPr>
              <a:t>pdf</a:t>
            </a:r>
            <a:r>
              <a:rPr lang="fr-FR" sz="4617" dirty="0">
                <a:solidFill>
                  <a:srgbClr val="FF0000"/>
                </a:solidFill>
              </a:rPr>
              <a:t> signé et Excel </a:t>
            </a:r>
            <a:r>
              <a:rPr lang="fr-FR" sz="4617" dirty="0"/>
              <a:t>sur E-Synergie. Pour le format il doit être obligatoirement </a:t>
            </a:r>
            <a:r>
              <a:rPr lang="fr-FR" sz="4617" dirty="0">
                <a:solidFill>
                  <a:srgbClr val="FF0000"/>
                </a:solidFill>
              </a:rPr>
              <a:t>lisible</a:t>
            </a:r>
            <a:endParaRPr lang="fr-FR" sz="4617" dirty="0">
              <a:solidFill>
                <a:srgbClr val="FF0000"/>
              </a:solidFill>
              <a:cs typeface="Calibri"/>
            </a:endParaRPr>
          </a:p>
          <a:p>
            <a:pPr marL="1025188" lvl="1"/>
            <a:endParaRPr lang="fr-FR" sz="4617" b="1" dirty="0">
              <a:cs typeface="Calibri" panose="020F0502020204030204"/>
            </a:endParaRPr>
          </a:p>
          <a:p>
            <a:pPr marL="1025188" lvl="1"/>
            <a:endParaRPr lang="fr-FR" sz="3793" b="1" dirty="0">
              <a:cs typeface="Calibri" panose="020F0502020204030204"/>
            </a:endParaRPr>
          </a:p>
          <a:p>
            <a:pPr marL="1025188" lvl="1"/>
            <a:endParaRPr lang="fr-FR" sz="3793" b="1" dirty="0">
              <a:cs typeface="Calibri" panose="020F0502020204030204"/>
            </a:endParaRPr>
          </a:p>
        </p:txBody>
      </p:sp>
    </p:spTree>
    <p:extLst>
      <p:ext uri="{BB962C8B-B14F-4D97-AF65-F5344CB8AC3E}">
        <p14:creationId xmlns:p14="http://schemas.microsoft.com/office/powerpoint/2010/main" val="1514384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5" name="Image 4">
            <a:extLst>
              <a:ext uri="{FF2B5EF4-FFF2-40B4-BE49-F238E27FC236}">
                <a16:creationId xmlns:a16="http://schemas.microsoft.com/office/drawing/2014/main" id="{651884C6-DFB2-4335-993B-4F5521C1D7D9}"/>
              </a:ext>
            </a:extLst>
          </p:cNvPr>
          <p:cNvPicPr>
            <a:picLocks noChangeAspect="1"/>
          </p:cNvPicPr>
          <p:nvPr/>
        </p:nvPicPr>
        <p:blipFill>
          <a:blip r:embed="rId2"/>
          <a:stretch>
            <a:fillRect/>
          </a:stretch>
        </p:blipFill>
        <p:spPr>
          <a:xfrm>
            <a:off x="2512484" y="2861222"/>
            <a:ext cx="15079133" cy="5586906"/>
          </a:xfrm>
          <a:prstGeom prst="rect">
            <a:avLst/>
          </a:prstGeom>
        </p:spPr>
      </p:pic>
    </p:spTree>
    <p:extLst>
      <p:ext uri="{BB962C8B-B14F-4D97-AF65-F5344CB8AC3E}">
        <p14:creationId xmlns:p14="http://schemas.microsoft.com/office/powerpoint/2010/main" val="1854050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1DB09788-3E74-41DE-B4DB-3A1E365FE2DB}"/>
              </a:ext>
            </a:extLst>
          </p:cNvPr>
          <p:cNvPicPr>
            <a:picLocks noChangeAspect="1"/>
          </p:cNvPicPr>
          <p:nvPr/>
        </p:nvPicPr>
        <p:blipFill>
          <a:blip r:embed="rId2"/>
          <a:stretch>
            <a:fillRect/>
          </a:stretch>
        </p:blipFill>
        <p:spPr>
          <a:xfrm>
            <a:off x="4021996" y="1973532"/>
            <a:ext cx="12060107" cy="9121189"/>
          </a:xfrm>
          <a:prstGeom prst="rect">
            <a:avLst/>
          </a:prstGeom>
        </p:spPr>
      </p:pic>
    </p:spTree>
    <p:extLst>
      <p:ext uri="{BB962C8B-B14F-4D97-AF65-F5344CB8AC3E}">
        <p14:creationId xmlns:p14="http://schemas.microsoft.com/office/powerpoint/2010/main" val="21539060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B5E073DA-9A19-4090-BA87-1D1FF922593E}"/>
              </a:ext>
            </a:extLst>
          </p:cNvPr>
          <p:cNvPicPr>
            <a:picLocks noChangeAspect="1"/>
          </p:cNvPicPr>
          <p:nvPr/>
        </p:nvPicPr>
        <p:blipFill>
          <a:blip r:embed="rId2"/>
          <a:stretch>
            <a:fillRect/>
          </a:stretch>
        </p:blipFill>
        <p:spPr>
          <a:xfrm>
            <a:off x="5608297" y="1860550"/>
            <a:ext cx="8887505" cy="9197389"/>
          </a:xfrm>
          <a:prstGeom prst="rect">
            <a:avLst/>
          </a:prstGeom>
        </p:spPr>
      </p:pic>
    </p:spTree>
    <p:extLst>
      <p:ext uri="{BB962C8B-B14F-4D97-AF65-F5344CB8AC3E}">
        <p14:creationId xmlns:p14="http://schemas.microsoft.com/office/powerpoint/2010/main" val="3663898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9A713AEC-448D-4945-A715-E11480107B0D}"/>
              </a:ext>
            </a:extLst>
          </p:cNvPr>
          <p:cNvPicPr>
            <a:picLocks noChangeAspect="1"/>
          </p:cNvPicPr>
          <p:nvPr/>
        </p:nvPicPr>
        <p:blipFill>
          <a:blip r:embed="rId2"/>
          <a:stretch>
            <a:fillRect/>
          </a:stretch>
        </p:blipFill>
        <p:spPr>
          <a:xfrm>
            <a:off x="3540411" y="2211026"/>
            <a:ext cx="13297249" cy="8481686"/>
          </a:xfrm>
          <a:prstGeom prst="rect">
            <a:avLst/>
          </a:prstGeom>
        </p:spPr>
      </p:pic>
    </p:spTree>
    <p:extLst>
      <p:ext uri="{BB962C8B-B14F-4D97-AF65-F5344CB8AC3E}">
        <p14:creationId xmlns:p14="http://schemas.microsoft.com/office/powerpoint/2010/main" val="3190299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6" name="Image 5">
            <a:extLst>
              <a:ext uri="{FF2B5EF4-FFF2-40B4-BE49-F238E27FC236}">
                <a16:creationId xmlns:a16="http://schemas.microsoft.com/office/drawing/2014/main" id="{3C5684F1-7BAC-4ECF-A61A-DC9E282A540E}"/>
              </a:ext>
            </a:extLst>
          </p:cNvPr>
          <p:cNvPicPr>
            <a:picLocks noChangeAspect="1"/>
          </p:cNvPicPr>
          <p:nvPr/>
        </p:nvPicPr>
        <p:blipFill>
          <a:blip r:embed="rId2"/>
          <a:stretch>
            <a:fillRect/>
          </a:stretch>
        </p:blipFill>
        <p:spPr>
          <a:xfrm>
            <a:off x="4670588" y="1854786"/>
            <a:ext cx="11220852" cy="9133254"/>
          </a:xfrm>
          <a:prstGeom prst="rect">
            <a:avLst/>
          </a:prstGeom>
        </p:spPr>
      </p:pic>
    </p:spTree>
    <p:extLst>
      <p:ext uri="{BB962C8B-B14F-4D97-AF65-F5344CB8AC3E}">
        <p14:creationId xmlns:p14="http://schemas.microsoft.com/office/powerpoint/2010/main" val="2799025772"/>
      </p:ext>
    </p:extLst>
  </p:cSld>
  <p:clrMapOvr>
    <a:masterClrMapping/>
  </p:clrMapOvr>
  <p:extLst>
    <p:ext uri="{6950BFC3-D8DA-4A85-94F7-54DA5524770B}">
      <p188:commentRel xmlns=""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5" name="Image 4">
            <a:extLst>
              <a:ext uri="{FF2B5EF4-FFF2-40B4-BE49-F238E27FC236}">
                <a16:creationId xmlns:a16="http://schemas.microsoft.com/office/drawing/2014/main" id="{C47A055C-6A01-4D52-8C5D-C3C8D53F9F77}"/>
              </a:ext>
            </a:extLst>
          </p:cNvPr>
          <p:cNvPicPr>
            <a:picLocks noChangeAspect="1"/>
          </p:cNvPicPr>
          <p:nvPr/>
        </p:nvPicPr>
        <p:blipFill>
          <a:blip r:embed="rId2"/>
          <a:stretch>
            <a:fillRect/>
          </a:stretch>
        </p:blipFill>
        <p:spPr>
          <a:xfrm>
            <a:off x="3439756" y="2211026"/>
            <a:ext cx="13337470" cy="8645426"/>
          </a:xfrm>
          <a:prstGeom prst="rect">
            <a:avLst/>
          </a:prstGeom>
        </p:spPr>
      </p:pic>
    </p:spTree>
    <p:extLst>
      <p:ext uri="{BB962C8B-B14F-4D97-AF65-F5344CB8AC3E}">
        <p14:creationId xmlns:p14="http://schemas.microsoft.com/office/powerpoint/2010/main" val="895633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923330"/>
          </a:xfrm>
          <a:ln>
            <a:solidFill>
              <a:schemeClr val="accent1">
                <a:lumMod val="75000"/>
              </a:schemeClr>
            </a:solidFill>
          </a:ln>
        </p:spPr>
        <p:txBody>
          <a:bodyPr/>
          <a:lstStyle/>
          <a:p>
            <a:pPr algn="ctr"/>
            <a:r>
              <a:rPr lang="fr-FR" sz="6000" dirty="0">
                <a:solidFill>
                  <a:schemeClr val="accent1">
                    <a:lumMod val="75000"/>
                  </a:schemeClr>
                </a:solidFill>
              </a:rPr>
              <a:t>Les objectifs de ce mode</a:t>
            </a:r>
            <a:r>
              <a:rPr lang="fr-FR" sz="4400" b="0" dirty="0">
                <a:solidFill>
                  <a:srgbClr val="000000"/>
                </a:solidFill>
                <a:latin typeface="Calibri"/>
              </a:rPr>
              <a:t> </a:t>
            </a:r>
            <a:r>
              <a:rPr lang="fr-FR" sz="6000" dirty="0">
                <a:solidFill>
                  <a:schemeClr val="accent1">
                    <a:lumMod val="75000"/>
                  </a:schemeClr>
                </a:solidFill>
              </a:rPr>
              <a:t>opératoire</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66440" y="2448519"/>
            <a:ext cx="13571220" cy="8600433"/>
          </a:xfrm>
          <a:ln>
            <a:noFill/>
          </a:ln>
        </p:spPr>
        <p:txBody>
          <a:bodyPr vert="horz" lIns="150791" tIns="75396" rIns="150791" bIns="75396" rtlCol="0" anchor="t">
            <a:normAutofit/>
          </a:bodyPr>
          <a:lstStyle/>
          <a:p>
            <a:pPr algn="just"/>
            <a:r>
              <a:rPr lang="fr-FR" sz="4617" dirty="0"/>
              <a:t>Ce mode opératoire a vocation de vous aider à préparer votre demande de paiement dématérialisée en vous présentant </a:t>
            </a:r>
            <a:r>
              <a:rPr lang="fr-FR" sz="4617" b="1" dirty="0"/>
              <a:t>les pièces obligatoires à fournir et en vous guidant dans la saisie de votre demande sur le portail E-Synergie</a:t>
            </a:r>
            <a:endParaRPr lang="en-US" dirty="0"/>
          </a:p>
          <a:p>
            <a:pPr lvl="1"/>
            <a:endParaRPr lang="fr-FR" sz="4617" b="1" dirty="0"/>
          </a:p>
          <a:p>
            <a:pPr marL="648203" lvl="1" indent="0" algn="ctr">
              <a:buNone/>
            </a:pPr>
            <a:r>
              <a:rPr lang="fr-FR" sz="4617" dirty="0"/>
              <a:t>Une demande de paiement complète  </a:t>
            </a:r>
            <a:endParaRPr lang="fr-FR" sz="4617" dirty="0">
              <a:cs typeface="Calibri" panose="020F0502020204030204"/>
            </a:endParaRPr>
          </a:p>
          <a:p>
            <a:pPr marL="648203" lvl="1" indent="0" algn="ctr">
              <a:buNone/>
            </a:pPr>
            <a:r>
              <a:rPr lang="fr-FR" sz="4617" b="1" dirty="0"/>
              <a:t>= des travaux de certification </a:t>
            </a:r>
            <a:endParaRPr lang="fr-FR" sz="4617" b="1" dirty="0">
              <a:cs typeface="Calibri" panose="020F0502020204030204"/>
            </a:endParaRPr>
          </a:p>
          <a:p>
            <a:pPr marL="648203" lvl="1" indent="0" algn="ctr">
              <a:buNone/>
            </a:pPr>
            <a:r>
              <a:rPr lang="fr-FR" sz="4617" b="1" dirty="0"/>
              <a:t> Un remboursement accéléré</a:t>
            </a:r>
            <a:endParaRPr lang="fr-FR" sz="4617" b="1" dirty="0">
              <a:cs typeface="Calibri"/>
            </a:endParaRPr>
          </a:p>
        </p:txBody>
      </p:sp>
      <p:sp>
        <p:nvSpPr>
          <p:cNvPr id="5" name="Arrow: Right 4">
            <a:extLst>
              <a:ext uri="{FF2B5EF4-FFF2-40B4-BE49-F238E27FC236}">
                <a16:creationId xmlns:a16="http://schemas.microsoft.com/office/drawing/2014/main" id="{92F8EB09-F479-935E-31E9-BFFC53ED2BC7}"/>
              </a:ext>
            </a:extLst>
          </p:cNvPr>
          <p:cNvSpPr/>
          <p:nvPr/>
        </p:nvSpPr>
        <p:spPr>
          <a:xfrm>
            <a:off x="15155317" y="6748735"/>
            <a:ext cx="1053758" cy="6530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968"/>
          </a:p>
        </p:txBody>
      </p:sp>
    </p:spTree>
    <p:extLst>
      <p:ext uri="{BB962C8B-B14F-4D97-AF65-F5344CB8AC3E}">
        <p14:creationId xmlns:p14="http://schemas.microsoft.com/office/powerpoint/2010/main" val="4167026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5" name="Image 4">
            <a:extLst>
              <a:ext uri="{FF2B5EF4-FFF2-40B4-BE49-F238E27FC236}">
                <a16:creationId xmlns:a16="http://schemas.microsoft.com/office/drawing/2014/main" id="{73EC339E-A181-43B9-977B-E14EB40250D2}"/>
              </a:ext>
            </a:extLst>
          </p:cNvPr>
          <p:cNvPicPr>
            <a:picLocks noChangeAspect="1"/>
          </p:cNvPicPr>
          <p:nvPr/>
        </p:nvPicPr>
        <p:blipFill>
          <a:blip r:embed="rId2"/>
          <a:stretch>
            <a:fillRect/>
          </a:stretch>
        </p:blipFill>
        <p:spPr>
          <a:xfrm>
            <a:off x="3063405" y="2744404"/>
            <a:ext cx="14090174" cy="7058688"/>
          </a:xfrm>
          <a:prstGeom prst="rect">
            <a:avLst/>
          </a:prstGeom>
        </p:spPr>
      </p:pic>
    </p:spTree>
    <p:extLst>
      <p:ext uri="{BB962C8B-B14F-4D97-AF65-F5344CB8AC3E}">
        <p14:creationId xmlns:p14="http://schemas.microsoft.com/office/powerpoint/2010/main" val="3552066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5400" b="1" dirty="0">
                <a:solidFill>
                  <a:schemeClr val="accent1"/>
                </a:solidFill>
              </a:rPr>
              <a:t>3- Les dépenses réalisées par marchés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41DD4B51-1CAB-4479-A959-96079FE766E8}"/>
              </a:ext>
            </a:extLst>
          </p:cNvPr>
          <p:cNvPicPr>
            <a:picLocks noChangeAspect="1"/>
          </p:cNvPicPr>
          <p:nvPr/>
        </p:nvPicPr>
        <p:blipFill>
          <a:blip r:embed="rId2"/>
          <a:stretch>
            <a:fillRect/>
          </a:stretch>
        </p:blipFill>
        <p:spPr>
          <a:xfrm>
            <a:off x="4970696" y="2882314"/>
            <a:ext cx="10162708" cy="5544723"/>
          </a:xfrm>
          <a:prstGeom prst="rect">
            <a:avLst/>
          </a:prstGeom>
        </p:spPr>
      </p:pic>
      <p:sp>
        <p:nvSpPr>
          <p:cNvPr id="5" name="Rectangle 4">
            <a:extLst>
              <a:ext uri="{FF2B5EF4-FFF2-40B4-BE49-F238E27FC236}">
                <a16:creationId xmlns:a16="http://schemas.microsoft.com/office/drawing/2014/main" id="{B0C496BC-D6A3-4235-BC26-8B388135C14D}"/>
              </a:ext>
            </a:extLst>
          </p:cNvPr>
          <p:cNvSpPr/>
          <p:nvPr/>
        </p:nvSpPr>
        <p:spPr>
          <a:xfrm>
            <a:off x="3288544" y="8427036"/>
            <a:ext cx="13549117" cy="2223879"/>
          </a:xfrm>
          <a:prstGeom prst="rect">
            <a:avLst/>
          </a:prstGeom>
        </p:spPr>
        <p:txBody>
          <a:bodyPr wrap="square">
            <a:spAutoFit/>
          </a:bodyPr>
          <a:lstStyle/>
          <a:p>
            <a:pPr marL="1025188" lvl="1"/>
            <a:r>
              <a:rPr lang="fr-FR" sz="4617"/>
              <a:t>Si l’opération comporte des dépenses réalisées par voie de marché publics, il convient de les ajouter à cette étape</a:t>
            </a:r>
            <a:endParaRPr lang="fr-FR" sz="4617">
              <a:solidFill>
                <a:srgbClr val="FF0000"/>
              </a:solidFill>
              <a:cs typeface="Calibri"/>
            </a:endParaRPr>
          </a:p>
        </p:txBody>
      </p:sp>
    </p:spTree>
    <p:extLst>
      <p:ext uri="{BB962C8B-B14F-4D97-AF65-F5344CB8AC3E}">
        <p14:creationId xmlns:p14="http://schemas.microsoft.com/office/powerpoint/2010/main" val="23990907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C2E88E-9855-4AD9-B1D9-653F0E1381F5}"/>
              </a:ext>
            </a:extLst>
          </p:cNvPr>
          <p:cNvSpPr>
            <a:spLocks noGrp="1"/>
          </p:cNvSpPr>
          <p:nvPr>
            <p:ph type="title"/>
          </p:nvPr>
        </p:nvSpPr>
        <p:spPr>
          <a:xfrm>
            <a:off x="3367315" y="1306618"/>
            <a:ext cx="14848114" cy="922016"/>
          </a:xfrm>
          <a:ln>
            <a:solidFill>
              <a:schemeClr val="tx1"/>
            </a:solidFill>
          </a:ln>
        </p:spPr>
        <p:txBody>
          <a:bodyPr>
            <a:noAutofit/>
          </a:bodyPr>
          <a:lstStyle/>
          <a:p>
            <a:pPr algn="ctr"/>
            <a:r>
              <a:rPr lang="fr-FR" sz="3200" dirty="0">
                <a:solidFill>
                  <a:schemeClr val="accent1"/>
                </a:solidFill>
              </a:rPr>
              <a:t>Le contrôle de régularité de la commande publique à destination des bénéficiaires d’une subvention UE</a:t>
            </a:r>
          </a:p>
        </p:txBody>
      </p:sp>
      <p:sp>
        <p:nvSpPr>
          <p:cNvPr id="3" name="Espace réservé du contenu 2">
            <a:extLst>
              <a:ext uri="{FF2B5EF4-FFF2-40B4-BE49-F238E27FC236}">
                <a16:creationId xmlns:a16="http://schemas.microsoft.com/office/drawing/2014/main" id="{68DC262E-DB20-41E8-A5AC-D62DC94B2B9B}"/>
              </a:ext>
            </a:extLst>
          </p:cNvPr>
          <p:cNvSpPr>
            <a:spLocks noGrp="1"/>
          </p:cNvSpPr>
          <p:nvPr>
            <p:ph idx="1"/>
          </p:nvPr>
        </p:nvSpPr>
        <p:spPr>
          <a:xfrm>
            <a:off x="3549173" y="2984507"/>
            <a:ext cx="13005753" cy="7062734"/>
          </a:xfrm>
        </p:spPr>
        <p:txBody>
          <a:bodyPr/>
          <a:lstStyle/>
          <a:p>
            <a:pPr algn="ctr"/>
            <a:r>
              <a:rPr lang="fr-FR" sz="3600" dirty="0">
                <a:solidFill>
                  <a:schemeClr val="tx1"/>
                </a:solidFill>
              </a:rPr>
              <a:t>Le contrôle porte sur l’ensemble des procédures de marchés publics lancées par le bénéficiaire dans le cadre de son opération. Il intervient à la demande de paiement n°1 s’il n’a pas été réalisé avant.</a:t>
            </a:r>
          </a:p>
          <a:p>
            <a:pPr algn="ctr"/>
            <a:endParaRPr lang="fr-FR" sz="3600" dirty="0">
              <a:solidFill>
                <a:schemeClr val="tx1"/>
              </a:solidFill>
            </a:endParaRPr>
          </a:p>
          <a:p>
            <a:pPr algn="ctr"/>
            <a:r>
              <a:rPr lang="fr-FR" sz="3600" i="1" dirty="0">
                <a:solidFill>
                  <a:schemeClr val="tx1"/>
                </a:solidFill>
              </a:rPr>
              <a:t>Arborescence attendue </a:t>
            </a:r>
            <a:r>
              <a:rPr lang="fr-FR" sz="3600" i="1" dirty="0">
                <a:solidFill>
                  <a:schemeClr val="accent1">
                    <a:lumMod val="50000"/>
                  </a:schemeClr>
                </a:solidFill>
              </a:rPr>
              <a:t>: </a:t>
            </a:r>
          </a:p>
          <a:p>
            <a:endParaRPr lang="fr-FR" sz="3600" i="1" dirty="0">
              <a:solidFill>
                <a:schemeClr val="accent1"/>
              </a:solidFill>
            </a:endParaRPr>
          </a:p>
          <a:p>
            <a:endParaRPr lang="fr-FR" i="1" dirty="0"/>
          </a:p>
          <a:p>
            <a:endParaRPr lang="fr-FR" i="1" dirty="0"/>
          </a:p>
          <a:p>
            <a:endParaRPr lang="fr-FR" dirty="0"/>
          </a:p>
          <a:p>
            <a:pPr algn="ctr"/>
            <a:endParaRPr lang="fr-FR" dirty="0"/>
          </a:p>
          <a:p>
            <a:pPr algn="ctr"/>
            <a:endParaRPr lang="fr-FR" dirty="0"/>
          </a:p>
          <a:p>
            <a:pPr algn="ctr"/>
            <a:endParaRPr lang="fr-FR" dirty="0"/>
          </a:p>
          <a:p>
            <a:endParaRPr lang="fr-FR" dirty="0"/>
          </a:p>
        </p:txBody>
      </p:sp>
      <p:pic>
        <p:nvPicPr>
          <p:cNvPr id="4" name="Image 3">
            <a:extLst>
              <a:ext uri="{FF2B5EF4-FFF2-40B4-BE49-F238E27FC236}">
                <a16:creationId xmlns:a16="http://schemas.microsoft.com/office/drawing/2014/main" id="{77AA6B5E-9605-466A-8BF1-AFBB7E2352EB}"/>
              </a:ext>
            </a:extLst>
          </p:cNvPr>
          <p:cNvPicPr/>
          <p:nvPr/>
        </p:nvPicPr>
        <p:blipFill>
          <a:blip r:embed="rId2">
            <a:extLst>
              <a:ext uri="{28A0092B-C50C-407E-A947-70E740481C1C}">
                <a14:useLocalDpi xmlns:a14="http://schemas.microsoft.com/office/drawing/2010/main" val="0"/>
              </a:ext>
            </a:extLst>
          </a:blip>
          <a:stretch>
            <a:fillRect/>
          </a:stretch>
        </p:blipFill>
        <p:spPr>
          <a:xfrm>
            <a:off x="2804981" y="6821162"/>
            <a:ext cx="4065830" cy="2732872"/>
          </a:xfrm>
          <a:prstGeom prst="rect">
            <a:avLst/>
          </a:prstGeom>
        </p:spPr>
      </p:pic>
      <p:sp>
        <p:nvSpPr>
          <p:cNvPr id="5" name="ZoneTexte 4">
            <a:extLst>
              <a:ext uri="{FF2B5EF4-FFF2-40B4-BE49-F238E27FC236}">
                <a16:creationId xmlns:a16="http://schemas.microsoft.com/office/drawing/2014/main" id="{39396709-EB9A-475B-BC91-756ABEDC99A3}"/>
              </a:ext>
            </a:extLst>
          </p:cNvPr>
          <p:cNvSpPr txBox="1"/>
          <p:nvPr/>
        </p:nvSpPr>
        <p:spPr>
          <a:xfrm>
            <a:off x="3035678" y="6327955"/>
            <a:ext cx="3922219" cy="549061"/>
          </a:xfrm>
          <a:prstGeom prst="rect">
            <a:avLst/>
          </a:prstGeom>
          <a:noFill/>
        </p:spPr>
        <p:txBody>
          <a:bodyPr wrap="square" rtlCol="0">
            <a:spAutoFit/>
          </a:bodyPr>
          <a:lstStyle/>
          <a:p>
            <a:r>
              <a:rPr lang="fr-FR" sz="2968" b="1" dirty="0"/>
              <a:t>Pour un marché simple</a:t>
            </a:r>
          </a:p>
        </p:txBody>
      </p:sp>
      <p:pic>
        <p:nvPicPr>
          <p:cNvPr id="6" name="Image 5">
            <a:extLst>
              <a:ext uri="{FF2B5EF4-FFF2-40B4-BE49-F238E27FC236}">
                <a16:creationId xmlns:a16="http://schemas.microsoft.com/office/drawing/2014/main" id="{135401F0-2346-4CFF-B566-5ADEFD3ABAA4}"/>
              </a:ext>
            </a:extLst>
          </p:cNvPr>
          <p:cNvPicPr>
            <a:picLocks noChangeAspect="1"/>
          </p:cNvPicPr>
          <p:nvPr/>
        </p:nvPicPr>
        <p:blipFill>
          <a:blip r:embed="rId3"/>
          <a:stretch>
            <a:fillRect/>
          </a:stretch>
        </p:blipFill>
        <p:spPr>
          <a:xfrm>
            <a:off x="12786599" y="7063718"/>
            <a:ext cx="4281822" cy="2732872"/>
          </a:xfrm>
          <a:prstGeom prst="rect">
            <a:avLst/>
          </a:prstGeom>
        </p:spPr>
      </p:pic>
      <p:sp>
        <p:nvSpPr>
          <p:cNvPr id="9" name="ZoneTexte 8">
            <a:extLst>
              <a:ext uri="{FF2B5EF4-FFF2-40B4-BE49-F238E27FC236}">
                <a16:creationId xmlns:a16="http://schemas.microsoft.com/office/drawing/2014/main" id="{3089C22F-E653-4682-90FE-2580568EBA10}"/>
              </a:ext>
            </a:extLst>
          </p:cNvPr>
          <p:cNvSpPr txBox="1"/>
          <p:nvPr/>
        </p:nvSpPr>
        <p:spPr>
          <a:xfrm>
            <a:off x="13017296" y="6514657"/>
            <a:ext cx="4281822" cy="549061"/>
          </a:xfrm>
          <a:prstGeom prst="rect">
            <a:avLst/>
          </a:prstGeom>
          <a:noFill/>
        </p:spPr>
        <p:txBody>
          <a:bodyPr wrap="square" rtlCol="0">
            <a:spAutoFit/>
          </a:bodyPr>
          <a:lstStyle/>
          <a:p>
            <a:r>
              <a:rPr lang="fr-FR" sz="2968" b="1" dirty="0"/>
              <a:t>Pour un marché alloti</a:t>
            </a:r>
          </a:p>
        </p:txBody>
      </p:sp>
    </p:spTree>
    <p:extLst>
      <p:ext uri="{BB962C8B-B14F-4D97-AF65-F5344CB8AC3E}">
        <p14:creationId xmlns:p14="http://schemas.microsoft.com/office/powerpoint/2010/main" val="1543813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2">
            <a:extLst>
              <a:ext uri="{FF2B5EF4-FFF2-40B4-BE49-F238E27FC236}">
                <a16:creationId xmlns:a16="http://schemas.microsoft.com/office/drawing/2014/main" id="{3061AD97-B236-4419-9B9F-53D6F3BAD6C5}"/>
              </a:ext>
            </a:extLst>
          </p:cNvPr>
          <p:cNvGrpSpPr>
            <a:grpSpLocks/>
          </p:cNvGrpSpPr>
          <p:nvPr/>
        </p:nvGrpSpPr>
        <p:grpSpPr bwMode="auto">
          <a:xfrm>
            <a:off x="3386844" y="925486"/>
            <a:ext cx="13341959" cy="2600859"/>
            <a:chOff x="1323" y="146"/>
            <a:chExt cx="9958" cy="1397"/>
          </a:xfrm>
        </p:grpSpPr>
        <p:pic>
          <p:nvPicPr>
            <p:cNvPr id="11" name="Picture 4">
              <a:extLst>
                <a:ext uri="{FF2B5EF4-FFF2-40B4-BE49-F238E27FC236}">
                  <a16:creationId xmlns:a16="http://schemas.microsoft.com/office/drawing/2014/main" id="{F3B923BF-9ECE-43C0-9CFE-585C57797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9" y="700"/>
              <a:ext cx="785"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3">
              <a:extLst>
                <a:ext uri="{FF2B5EF4-FFF2-40B4-BE49-F238E27FC236}">
                  <a16:creationId xmlns:a16="http://schemas.microsoft.com/office/drawing/2014/main" id="{DB3FCDBA-5E30-4339-8483-1FE534142BA5}"/>
                </a:ext>
              </a:extLst>
            </p:cNvPr>
            <p:cNvSpPr txBox="1">
              <a:spLocks noChangeArrowheads="1"/>
            </p:cNvSpPr>
            <p:nvPr/>
          </p:nvSpPr>
          <p:spPr bwMode="auto">
            <a:xfrm>
              <a:off x="1323" y="146"/>
              <a:ext cx="9958" cy="1397"/>
            </a:xfrm>
            <a:prstGeom prst="rect">
              <a:avLst/>
            </a:prstGeom>
            <a:noFill/>
            <a:ln w="27433">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1266039" marR="81680" algn="just">
                <a:lnSpc>
                  <a:spcPct val="105000"/>
                </a:lnSpc>
                <a:spcBef>
                  <a:spcPts val="41"/>
                </a:spcBef>
              </a:pPr>
              <a:endParaRPr lang="fr-FR" sz="2639" b="1">
                <a:latin typeface="Calibri" panose="020F0502020204030204" pitchFamily="34" charset="0"/>
                <a:ea typeface="Arial" panose="020B0604020202020204" pitchFamily="34" charset="0"/>
              </a:endParaRPr>
            </a:p>
            <a:p>
              <a:pPr marL="1266039" marR="81680" algn="just">
                <a:lnSpc>
                  <a:spcPct val="105000"/>
                </a:lnSpc>
                <a:spcBef>
                  <a:spcPts val="41"/>
                </a:spcBef>
              </a:pPr>
              <a:r>
                <a:rPr lang="fr-FR" sz="2639" b="1">
                  <a:latin typeface="Calibri" panose="020F0502020204030204" pitchFamily="34" charset="0"/>
                  <a:ea typeface="Arial" panose="020B0604020202020204" pitchFamily="34" charset="0"/>
                </a:rPr>
                <a:t>Les</a:t>
              </a:r>
              <a:r>
                <a:rPr lang="fr-FR" sz="2639" b="1" spc="-214">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délais</a:t>
              </a:r>
              <a:r>
                <a:rPr lang="fr-FR" sz="2639" b="1" spc="-214">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de</a:t>
              </a:r>
              <a:r>
                <a:rPr lang="fr-FR" sz="2639" b="1" spc="-23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contrôle</a:t>
              </a:r>
              <a:r>
                <a:rPr lang="fr-FR" sz="2639" b="1" spc="-214">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de</a:t>
              </a:r>
              <a:r>
                <a:rPr lang="fr-FR" sz="2639" b="1" spc="-223">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régularité</a:t>
              </a:r>
              <a:r>
                <a:rPr lang="fr-FR" sz="2639" b="1" spc="-214">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de</a:t>
              </a:r>
              <a:r>
                <a:rPr lang="fr-FR" sz="2639" b="1" spc="-214">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la</a:t>
              </a:r>
              <a:r>
                <a:rPr lang="fr-FR" sz="2639" b="1" spc="-223">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commande</a:t>
              </a:r>
              <a:r>
                <a:rPr lang="fr-FR" sz="2639" b="1" spc="-214">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publique</a:t>
              </a:r>
              <a:r>
                <a:rPr lang="fr-FR" sz="2639" b="1" spc="-223">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sont</a:t>
              </a:r>
              <a:r>
                <a:rPr lang="fr-FR" sz="2639" b="1" spc="-206">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subordonnés</a:t>
              </a:r>
              <a:r>
                <a:rPr lang="fr-FR" sz="2639" b="1" spc="-214">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à l’obtention</a:t>
              </a:r>
              <a:r>
                <a:rPr lang="fr-FR" sz="2639" b="1" spc="-190">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d’un</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dossier</a:t>
              </a:r>
              <a:r>
                <a:rPr lang="fr-FR" sz="2639" b="1" spc="-173">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complet.</a:t>
              </a:r>
              <a:r>
                <a:rPr lang="fr-FR" sz="2639" b="1" spc="-173">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Vous</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devez</a:t>
              </a:r>
              <a:r>
                <a:rPr lang="fr-FR" sz="2639" b="1" spc="-173">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être</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en</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mesure</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de</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fournir</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les</a:t>
              </a:r>
              <a:r>
                <a:rPr lang="fr-FR" sz="2639" b="1" spc="-181">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pièces demandées</a:t>
              </a:r>
              <a:r>
                <a:rPr lang="fr-FR" sz="2639" b="1" spc="-58">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dans</a:t>
              </a:r>
              <a:r>
                <a:rPr lang="fr-FR" sz="2639" b="1" spc="-58">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un</a:t>
              </a:r>
              <a:r>
                <a:rPr lang="fr-FR" sz="2639" b="1" spc="-58">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délai</a:t>
              </a:r>
              <a:r>
                <a:rPr lang="fr-FR" sz="2639" b="1" spc="-4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très</a:t>
              </a:r>
              <a:r>
                <a:rPr lang="fr-FR" sz="2639" b="1" spc="-4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court.</a:t>
              </a:r>
              <a:r>
                <a:rPr lang="fr-FR" sz="2639" b="1" spc="-4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Il</a:t>
              </a:r>
              <a:r>
                <a:rPr lang="fr-FR" sz="2639" b="1" spc="-4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est</a:t>
              </a:r>
              <a:r>
                <a:rPr lang="fr-FR" sz="2639" b="1" spc="-4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donc</a:t>
              </a:r>
              <a:r>
                <a:rPr lang="fr-FR" sz="2639" b="1" spc="-4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nécessaire</a:t>
              </a:r>
              <a:r>
                <a:rPr lang="fr-FR" sz="2639" b="1" spc="-66">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de</a:t>
              </a:r>
              <a:r>
                <a:rPr lang="fr-FR" sz="2639" b="1" spc="-58">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disposer</a:t>
              </a:r>
              <a:r>
                <a:rPr lang="fr-FR" sz="2639" b="1" spc="-4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d’un</a:t>
              </a:r>
              <a:r>
                <a:rPr lang="fr-FR" sz="2639" b="1" spc="-66">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dossier spécifique</a:t>
              </a:r>
              <a:r>
                <a:rPr lang="fr-FR" sz="2639" b="1" spc="-107">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unique</a:t>
              </a:r>
              <a:r>
                <a:rPr lang="fr-FR" sz="2639" b="1" spc="-9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(papier</a:t>
              </a:r>
              <a:r>
                <a:rPr lang="fr-FR" sz="2639" b="1" spc="-107">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et</a:t>
              </a:r>
              <a:r>
                <a:rPr lang="fr-FR" sz="2639" b="1" spc="-9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numérique)</a:t>
              </a:r>
              <a:r>
                <a:rPr lang="fr-FR" sz="2639" b="1" spc="-9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permettant</a:t>
              </a:r>
              <a:r>
                <a:rPr lang="fr-FR" sz="2639" b="1" spc="-9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de</a:t>
              </a:r>
              <a:r>
                <a:rPr lang="fr-FR" sz="2639" b="1" spc="-9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répondre</a:t>
              </a:r>
              <a:r>
                <a:rPr lang="fr-FR" sz="2639" b="1" spc="-9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rapidement</a:t>
              </a:r>
              <a:r>
                <a:rPr lang="fr-FR" sz="2639" b="1" spc="-99">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aux sollicitations</a:t>
              </a:r>
              <a:r>
                <a:rPr lang="fr-FR" sz="2639" b="1" spc="-157">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du</a:t>
              </a:r>
              <a:r>
                <a:rPr lang="fr-FR" sz="2639" b="1" spc="-148">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service</a:t>
              </a:r>
              <a:r>
                <a:rPr lang="fr-FR" sz="2639" b="1" spc="-140">
                  <a:latin typeface="Calibri" panose="020F0502020204030204" pitchFamily="34" charset="0"/>
                  <a:ea typeface="Arial" panose="020B0604020202020204" pitchFamily="34" charset="0"/>
                </a:rPr>
                <a:t> </a:t>
              </a:r>
              <a:r>
                <a:rPr lang="fr-FR" sz="2639" b="1">
                  <a:latin typeface="Calibri" panose="020F0502020204030204" pitchFamily="34" charset="0"/>
                  <a:ea typeface="Arial" panose="020B0604020202020204" pitchFamily="34" charset="0"/>
                </a:rPr>
                <a:t>d’instruction.</a:t>
              </a:r>
              <a:endParaRPr lang="fr-FR" sz="2639">
                <a:latin typeface="Arial" panose="020B0604020202020204" pitchFamily="34" charset="0"/>
                <a:ea typeface="Arial" panose="020B0604020202020204" pitchFamily="34" charset="0"/>
              </a:endParaRPr>
            </a:p>
          </p:txBody>
        </p:sp>
      </p:grpSp>
      <p:sp>
        <p:nvSpPr>
          <p:cNvPr id="15" name="ZoneTexte 14">
            <a:extLst>
              <a:ext uri="{FF2B5EF4-FFF2-40B4-BE49-F238E27FC236}">
                <a16:creationId xmlns:a16="http://schemas.microsoft.com/office/drawing/2014/main" id="{FE7DAF01-FD3F-4774-AF7D-D9F0A9E2DBF9}"/>
              </a:ext>
            </a:extLst>
          </p:cNvPr>
          <p:cNvSpPr txBox="1"/>
          <p:nvPr/>
        </p:nvSpPr>
        <p:spPr>
          <a:xfrm>
            <a:off x="3711293" y="4667352"/>
            <a:ext cx="13341959" cy="5116337"/>
          </a:xfrm>
          <a:prstGeom prst="rect">
            <a:avLst/>
          </a:prstGeom>
          <a:noFill/>
        </p:spPr>
        <p:txBody>
          <a:bodyPr wrap="square" rtlCol="0">
            <a:spAutoFit/>
          </a:bodyPr>
          <a:lstStyle/>
          <a:p>
            <a:r>
              <a:rPr lang="fr-029" sz="2968" b="1" u="sng" dirty="0"/>
              <a:t>Règles de bonnes pratiques</a:t>
            </a:r>
          </a:p>
          <a:p>
            <a:endParaRPr lang="fr-FR" sz="2968" dirty="0"/>
          </a:p>
          <a:p>
            <a:pPr marL="471230" indent="-471230">
              <a:buFont typeface="Arial" panose="020B0604020202020204" pitchFamily="34" charset="0"/>
              <a:buChar char="•"/>
            </a:pPr>
            <a:r>
              <a:rPr lang="fr-029" sz="2968" b="1" dirty="0"/>
              <a:t>Déposer un dossier</a:t>
            </a:r>
            <a:r>
              <a:rPr lang="fr-029" sz="2968" dirty="0"/>
              <a:t> de demande d’aide / demande de paiement </a:t>
            </a:r>
            <a:r>
              <a:rPr lang="fr-029" sz="2968" b="1" dirty="0"/>
              <a:t>complet ;</a:t>
            </a:r>
          </a:p>
          <a:p>
            <a:endParaRPr lang="fr-FR" sz="2968" b="1" dirty="0"/>
          </a:p>
          <a:p>
            <a:pPr marL="471230" indent="-471230">
              <a:buFont typeface="Arial" panose="020B0604020202020204" pitchFamily="34" charset="0"/>
              <a:buChar char="•"/>
            </a:pPr>
            <a:r>
              <a:rPr lang="fr-029" sz="2968" b="1" dirty="0"/>
              <a:t>Nommer de façon claire les dossiers </a:t>
            </a:r>
            <a:r>
              <a:rPr lang="fr-029" sz="2968" dirty="0"/>
              <a:t>des accords-cadres / marchés / lots concernés par le projet faisant l'objet de la demande de subvention ;</a:t>
            </a:r>
          </a:p>
          <a:p>
            <a:endParaRPr lang="fr-FR" sz="2968" dirty="0"/>
          </a:p>
          <a:p>
            <a:pPr marL="471230" indent="-471230">
              <a:buFont typeface="Arial" panose="020B0604020202020204" pitchFamily="34" charset="0"/>
              <a:buChar char="•"/>
            </a:pPr>
            <a:r>
              <a:rPr lang="fr-029" sz="2968" b="1" dirty="0"/>
              <a:t>A chaque nouvelle demande de paiement, joindre les éléments permettant de retracer l’évolution dans l’exécution des marchés concernés </a:t>
            </a:r>
            <a:r>
              <a:rPr lang="fr-029" sz="2968" dirty="0"/>
              <a:t>(actes modificatifs, nouveaux sous-traitants, les bons de commande, ordres de service etc.)</a:t>
            </a:r>
            <a:endParaRPr lang="fr-FR" sz="2968" dirty="0"/>
          </a:p>
          <a:p>
            <a:endParaRPr lang="fr-FR" sz="2968" dirty="0"/>
          </a:p>
        </p:txBody>
      </p:sp>
    </p:spTree>
    <p:extLst>
      <p:ext uri="{BB962C8B-B14F-4D97-AF65-F5344CB8AC3E}">
        <p14:creationId xmlns:p14="http://schemas.microsoft.com/office/powerpoint/2010/main" val="2376343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Rectangle 8">
            <a:extLst>
              <a:ext uri="{FF2B5EF4-FFF2-40B4-BE49-F238E27FC236}">
                <a16:creationId xmlns:a16="http://schemas.microsoft.com/office/drawing/2014/main" id="{F536F874-5FEA-46D3-8D7C-0A539096D3E9}"/>
              </a:ext>
            </a:extLst>
          </p:cNvPr>
          <p:cNvSpPr/>
          <p:nvPr/>
        </p:nvSpPr>
        <p:spPr>
          <a:xfrm>
            <a:off x="3509065" y="1741678"/>
            <a:ext cx="13079176" cy="9389858"/>
          </a:xfrm>
          <a:prstGeom prst="rect">
            <a:avLst/>
          </a:prstGeom>
        </p:spPr>
        <p:txBody>
          <a:bodyPr wrap="square" lIns="150791" tIns="75396" rIns="150791" bIns="75396" anchor="t">
            <a:spAutoFit/>
          </a:bodyPr>
          <a:lstStyle/>
          <a:p>
            <a:pPr marL="571500" indent="-571500">
              <a:buFont typeface="Arial" panose="020B0604020202020204" pitchFamily="34" charset="0"/>
              <a:buChar char="•"/>
            </a:pPr>
            <a:r>
              <a:rPr lang="fr-FR" sz="3958" dirty="0"/>
              <a:t>Lors de vos ajouts de dépenses, ne sélectionner </a:t>
            </a:r>
            <a:r>
              <a:rPr lang="fr-FR" sz="3958" b="1" dirty="0"/>
              <a:t>que le type de dépense unitaire</a:t>
            </a:r>
            <a:r>
              <a:rPr lang="fr-FR" sz="3958" dirty="0"/>
              <a:t>.</a:t>
            </a:r>
            <a:endParaRPr lang="fr-FR" sz="2639" dirty="0">
              <a:ea typeface="Calibri"/>
              <a:cs typeface="Calibri"/>
            </a:endParaRPr>
          </a:p>
          <a:p>
            <a:pPr marL="571500" indent="-571500">
              <a:buFont typeface="Arial" panose="020B0604020202020204" pitchFamily="34" charset="0"/>
              <a:buChar char="•"/>
            </a:pPr>
            <a:endParaRPr lang="fr-FR" sz="3958" dirty="0"/>
          </a:p>
          <a:p>
            <a:pPr marL="571500" indent="-571500">
              <a:buFont typeface="Arial" panose="020B0604020202020204" pitchFamily="34" charset="0"/>
              <a:buChar char="•"/>
            </a:pPr>
            <a:r>
              <a:rPr lang="fr-FR" sz="3958" dirty="0"/>
              <a:t>Le type de dépense récapitulatif n’est pas pris en compte par le programme Région Guadeloupe (recommandation audit).</a:t>
            </a:r>
            <a:r>
              <a:rPr lang="fr-FR" sz="3958" dirty="0">
                <a:ea typeface="Calibri"/>
                <a:cs typeface="Calibri"/>
              </a:rPr>
              <a:t> </a:t>
            </a:r>
            <a:r>
              <a:rPr lang="fr-FR" sz="3958" b="1" dirty="0"/>
              <a:t>Cela signifie que toutes les factures doivent être saisies et rattachées par ordre des dépenses présentées, vous ne pouvez pas regrouper plusieurs factures</a:t>
            </a:r>
            <a:r>
              <a:rPr lang="fr-FR" sz="3958" dirty="0"/>
              <a:t>.</a:t>
            </a:r>
          </a:p>
          <a:p>
            <a:pPr marL="571500" indent="-571500">
              <a:buFont typeface="Arial" panose="020B0604020202020204" pitchFamily="34" charset="0"/>
              <a:buChar char="•"/>
            </a:pPr>
            <a:endParaRPr lang="fr-FR" sz="3958" dirty="0">
              <a:ea typeface="Calibri"/>
              <a:cs typeface="Calibri"/>
            </a:endParaRPr>
          </a:p>
          <a:p>
            <a:pPr marL="571500" indent="-571500">
              <a:buFont typeface="Arial" panose="020B0604020202020204" pitchFamily="34" charset="0"/>
              <a:buChar char="•"/>
            </a:pPr>
            <a:r>
              <a:rPr lang="fr-FR" sz="3958" dirty="0">
                <a:ea typeface="Calibri"/>
                <a:cs typeface="Calibri"/>
              </a:rPr>
              <a:t>Les factures doivent être regroupées par prestataire,</a:t>
            </a:r>
          </a:p>
          <a:p>
            <a:pPr marL="571500" indent="-571500">
              <a:buFont typeface="Arial" panose="020B0604020202020204" pitchFamily="34" charset="0"/>
              <a:buChar char="•"/>
            </a:pPr>
            <a:endParaRPr lang="fr-FR" sz="3958" dirty="0">
              <a:solidFill>
                <a:srgbClr val="FF0000"/>
              </a:solidFill>
              <a:ea typeface="Calibri"/>
              <a:cs typeface="Calibri"/>
            </a:endParaRPr>
          </a:p>
          <a:p>
            <a:pPr marL="571500" indent="-571500">
              <a:buFont typeface="Arial" panose="020B0604020202020204" pitchFamily="34" charset="0"/>
              <a:buChar char="•"/>
            </a:pPr>
            <a:r>
              <a:rPr lang="fr-FR" sz="3958" dirty="0">
                <a:solidFill>
                  <a:srgbClr val="FF0000"/>
                </a:solidFill>
                <a:ea typeface="Calibri"/>
                <a:cs typeface="Calibri"/>
              </a:rPr>
              <a:t>Attention </a:t>
            </a:r>
            <a:r>
              <a:rPr lang="fr-FR" sz="3958" dirty="0">
                <a:ea typeface="Calibri"/>
                <a:cs typeface="Calibri"/>
              </a:rPr>
              <a:t>: la date d'émission de la dépense doit correspondre à la date d'émission mentionnée sur la facture,</a:t>
            </a:r>
          </a:p>
          <a:p>
            <a:endParaRPr lang="fr-FR" sz="4617" dirty="0">
              <a:ea typeface="Calibri"/>
              <a:cs typeface="Calibri"/>
            </a:endParaRPr>
          </a:p>
        </p:txBody>
      </p:sp>
    </p:spTree>
    <p:extLst>
      <p:ext uri="{BB962C8B-B14F-4D97-AF65-F5344CB8AC3E}">
        <p14:creationId xmlns:p14="http://schemas.microsoft.com/office/powerpoint/2010/main" val="3455950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6" name="Image 5">
            <a:extLst>
              <a:ext uri="{FF2B5EF4-FFF2-40B4-BE49-F238E27FC236}">
                <a16:creationId xmlns:a16="http://schemas.microsoft.com/office/drawing/2014/main" id="{C40145D1-F349-4210-A638-8FC8F07B6516}"/>
              </a:ext>
            </a:extLst>
          </p:cNvPr>
          <p:cNvPicPr>
            <a:picLocks noChangeAspect="1"/>
          </p:cNvPicPr>
          <p:nvPr/>
        </p:nvPicPr>
        <p:blipFill>
          <a:blip r:embed="rId2"/>
          <a:stretch>
            <a:fillRect/>
          </a:stretch>
        </p:blipFill>
        <p:spPr>
          <a:xfrm>
            <a:off x="3927361" y="1973532"/>
            <a:ext cx="12362262" cy="9198876"/>
          </a:xfrm>
          <a:prstGeom prst="rect">
            <a:avLst/>
          </a:prstGeom>
        </p:spPr>
      </p:pic>
    </p:spTree>
    <p:extLst>
      <p:ext uri="{BB962C8B-B14F-4D97-AF65-F5344CB8AC3E}">
        <p14:creationId xmlns:p14="http://schemas.microsoft.com/office/powerpoint/2010/main" val="39558236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5" name="Image 4">
            <a:extLst>
              <a:ext uri="{FF2B5EF4-FFF2-40B4-BE49-F238E27FC236}">
                <a16:creationId xmlns:a16="http://schemas.microsoft.com/office/drawing/2014/main" id="{3107ED94-EB14-4573-A11A-D21D9A48AC07}"/>
              </a:ext>
            </a:extLst>
          </p:cNvPr>
          <p:cNvPicPr>
            <a:picLocks noChangeAspect="1"/>
          </p:cNvPicPr>
          <p:nvPr/>
        </p:nvPicPr>
        <p:blipFill rotWithShape="1">
          <a:blip r:embed="rId2"/>
          <a:srcRect t="58710"/>
          <a:stretch/>
        </p:blipFill>
        <p:spPr>
          <a:xfrm>
            <a:off x="3840068" y="5643831"/>
            <a:ext cx="12881891" cy="2153524"/>
          </a:xfrm>
          <a:prstGeom prst="rect">
            <a:avLst/>
          </a:prstGeom>
        </p:spPr>
      </p:pic>
      <p:pic>
        <p:nvPicPr>
          <p:cNvPr id="4" name="Image 3">
            <a:extLst>
              <a:ext uri="{FF2B5EF4-FFF2-40B4-BE49-F238E27FC236}">
                <a16:creationId xmlns:a16="http://schemas.microsoft.com/office/drawing/2014/main" id="{A65DAB72-753C-4A91-B357-6C84EE1DDD72}"/>
              </a:ext>
            </a:extLst>
          </p:cNvPr>
          <p:cNvPicPr>
            <a:picLocks noChangeAspect="1"/>
          </p:cNvPicPr>
          <p:nvPr/>
        </p:nvPicPr>
        <p:blipFill>
          <a:blip r:embed="rId3"/>
          <a:stretch>
            <a:fillRect/>
          </a:stretch>
        </p:blipFill>
        <p:spPr>
          <a:xfrm>
            <a:off x="2650966" y="2499200"/>
            <a:ext cx="14915052" cy="2849918"/>
          </a:xfrm>
          <a:prstGeom prst="rect">
            <a:avLst/>
          </a:prstGeom>
        </p:spPr>
      </p:pic>
    </p:spTree>
    <p:extLst>
      <p:ext uri="{BB962C8B-B14F-4D97-AF65-F5344CB8AC3E}">
        <p14:creationId xmlns:p14="http://schemas.microsoft.com/office/powerpoint/2010/main" val="18524640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3- Les dépenses réalisées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01960" y="2448520"/>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50290C5B-2CEC-4B3B-9F2E-69B41E8A0BE5}"/>
              </a:ext>
            </a:extLst>
          </p:cNvPr>
          <p:cNvSpPr txBox="1">
            <a:spLocks/>
          </p:cNvSpPr>
          <p:nvPr/>
        </p:nvSpPr>
        <p:spPr>
          <a:xfrm>
            <a:off x="3517759" y="2106105"/>
            <a:ext cx="14029148" cy="8600433"/>
          </a:xfrm>
          <a:prstGeom prst="rect">
            <a:avLst/>
          </a:prstGeom>
        </p:spPr>
        <p:txBody>
          <a:bodyPr vert="horz" lIns="150791" tIns="75396" rIns="150791" bIns="75396" anchor="t">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indent="-422013"/>
            <a:r>
              <a:rPr lang="fr-FR" sz="4617" b="1" dirty="0"/>
              <a:t>Quelques points de vigilance :</a:t>
            </a:r>
            <a:endParaRPr lang="en-US" sz="4453" b="1" dirty="0"/>
          </a:p>
          <a:p>
            <a:pPr marL="180115" indent="0">
              <a:buNone/>
            </a:pPr>
            <a:endParaRPr lang="fr-FR" sz="4617" u="sng" dirty="0">
              <a:cs typeface="Calibri" panose="020F0502020204030204"/>
            </a:endParaRPr>
          </a:p>
          <a:p>
            <a:pPr marL="1025188" lvl="1"/>
            <a:r>
              <a:rPr lang="fr-FR" sz="4617" dirty="0"/>
              <a:t>Le nommage de la pièce doit être court et explicite ;</a:t>
            </a:r>
            <a:endParaRPr lang="fr-FR" sz="4617" dirty="0">
              <a:cs typeface="Calibri"/>
            </a:endParaRPr>
          </a:p>
          <a:p>
            <a:pPr marL="648203" lvl="1" indent="0">
              <a:buNone/>
            </a:pPr>
            <a:endParaRPr lang="fr-FR" sz="4617" dirty="0">
              <a:cs typeface="Calibri"/>
            </a:endParaRPr>
          </a:p>
          <a:p>
            <a:pPr marL="1025188" lvl="1"/>
            <a:r>
              <a:rPr lang="fr-FR" sz="4617" dirty="0"/>
              <a:t>Il doit correspondre strictement à celui saisi sur l’état récapitulatif des dépenses </a:t>
            </a:r>
            <a:r>
              <a:rPr lang="fr-FR" sz="4617" u="sng" dirty="0"/>
              <a:t>et</a:t>
            </a:r>
            <a:r>
              <a:rPr lang="fr-FR" sz="4617" dirty="0"/>
              <a:t> sur E-Synergie </a:t>
            </a:r>
            <a:r>
              <a:rPr lang="fr-FR" sz="4617" dirty="0">
                <a:solidFill>
                  <a:srgbClr val="FF0000"/>
                </a:solidFill>
              </a:rPr>
              <a:t>et dans le même ordre</a:t>
            </a:r>
            <a:r>
              <a:rPr lang="fr-FR" sz="4617" dirty="0"/>
              <a:t> ;</a:t>
            </a:r>
            <a:endParaRPr lang="fr-FR" sz="4617" dirty="0">
              <a:cs typeface="Calibri"/>
            </a:endParaRPr>
          </a:p>
          <a:p>
            <a:pPr marL="648203" lvl="1" indent="0">
              <a:buNone/>
            </a:pPr>
            <a:endParaRPr lang="fr-FR" sz="4617" dirty="0">
              <a:cs typeface="Calibri"/>
            </a:endParaRPr>
          </a:p>
          <a:p>
            <a:pPr marL="1025188" lvl="1"/>
            <a:r>
              <a:rPr lang="fr-FR" sz="4617" dirty="0"/>
              <a:t>Surtout pas de </a:t>
            </a:r>
            <a:r>
              <a:rPr lang="fr-FR" sz="4617" dirty="0" err="1"/>
              <a:t>pdf</a:t>
            </a:r>
            <a:r>
              <a:rPr lang="fr-FR" sz="4617" dirty="0"/>
              <a:t> regroupant toutes les pièces : l’individualité de la pièce permet de contrôler plus rapidement la justification de la dépense présentée</a:t>
            </a:r>
            <a:endParaRPr lang="fr-FR" sz="4617" dirty="0">
              <a:cs typeface="Calibri"/>
            </a:endParaRPr>
          </a:p>
          <a:p>
            <a:pPr marL="1025188" lvl="1"/>
            <a:endParaRPr lang="fr-FR" sz="3793" b="1" dirty="0">
              <a:cs typeface="Calibri" panose="020F0502020204030204"/>
            </a:endParaRPr>
          </a:p>
          <a:p>
            <a:pPr marL="1025188" lvl="1"/>
            <a:endParaRPr lang="fr-FR" sz="3793" b="1" dirty="0">
              <a:cs typeface="Calibri" panose="020F0502020204030204"/>
            </a:endParaRPr>
          </a:p>
        </p:txBody>
      </p:sp>
    </p:spTree>
    <p:extLst>
      <p:ext uri="{BB962C8B-B14F-4D97-AF65-F5344CB8AC3E}">
        <p14:creationId xmlns:p14="http://schemas.microsoft.com/office/powerpoint/2010/main" val="42343938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4- Les ressources perçues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fr-FR" sz="4617" dirty="0"/>
              <a:t>Renseigner au préalable :</a:t>
            </a:r>
          </a:p>
          <a:p>
            <a:pPr marL="180952" indent="0">
              <a:buNone/>
            </a:pPr>
            <a:endParaRPr lang="fr-FR" sz="4617" dirty="0"/>
          </a:p>
          <a:p>
            <a:pPr marL="648413" lvl="1" indent="0">
              <a:buNone/>
            </a:pPr>
            <a:r>
              <a:rPr lang="fr-FR" sz="4617" dirty="0">
                <a:cs typeface="Calibri" panose="020F0502020204030204"/>
                <a:hlinkClick r:id="rId2"/>
              </a:rPr>
              <a:t>TABLEAU RESSOURCES </a:t>
            </a:r>
            <a:endParaRPr lang="fr-FR" sz="4617" dirty="0"/>
          </a:p>
          <a:p>
            <a:pPr lvl="1"/>
            <a:endParaRPr lang="fr-FR" sz="4617" dirty="0"/>
          </a:p>
          <a:p>
            <a:pPr lvl="1"/>
            <a:r>
              <a:rPr lang="fr-FR" sz="4617" dirty="0"/>
              <a:t>Il doit être daté, cacheté et signé par le bénéficiaire et contre signé par le CAC, l’expert comptable ou le comptable public ;</a:t>
            </a:r>
          </a:p>
          <a:p>
            <a:pPr marL="648413" lvl="1" indent="0">
              <a:buNone/>
            </a:pPr>
            <a:endParaRPr lang="fr-FR" sz="4617" dirty="0"/>
          </a:p>
          <a:p>
            <a:pPr marL="1025188" lvl="1"/>
            <a:r>
              <a:rPr lang="fr-FR" sz="4617" dirty="0"/>
              <a:t>Il doit être rattaché </a:t>
            </a:r>
            <a:r>
              <a:rPr lang="fr-FR" sz="4617" dirty="0">
                <a:solidFill>
                  <a:srgbClr val="FF0000"/>
                </a:solidFill>
              </a:rPr>
              <a:t>en format .</a:t>
            </a:r>
            <a:r>
              <a:rPr lang="fr-FR" sz="4617" dirty="0" err="1">
                <a:solidFill>
                  <a:srgbClr val="FF0000"/>
                </a:solidFill>
              </a:rPr>
              <a:t>pdf</a:t>
            </a:r>
            <a:r>
              <a:rPr lang="fr-FR" sz="4617" dirty="0">
                <a:solidFill>
                  <a:srgbClr val="FF0000"/>
                </a:solidFill>
              </a:rPr>
              <a:t> signé et Excel </a:t>
            </a:r>
            <a:r>
              <a:rPr lang="fr-FR" sz="4617" dirty="0"/>
              <a:t>sur E-Synergie. Pour le format il doit être obligatoirement </a:t>
            </a:r>
            <a:r>
              <a:rPr lang="fr-FR" sz="4617" dirty="0">
                <a:solidFill>
                  <a:srgbClr val="FF0000"/>
                </a:solidFill>
              </a:rPr>
              <a:t>lisible</a:t>
            </a:r>
            <a:endParaRPr lang="fr-FR" sz="4617" dirty="0">
              <a:solidFill>
                <a:srgbClr val="FF0000"/>
              </a:solidFill>
              <a:cs typeface="Calibri"/>
            </a:endParaRPr>
          </a:p>
          <a:p>
            <a:pPr lvl="1"/>
            <a:endParaRPr lang="fr-FR" sz="3793" b="1" dirty="0"/>
          </a:p>
          <a:p>
            <a:pPr lvl="1"/>
            <a:endParaRPr lang="fr-FR" sz="3793" b="1" dirty="0"/>
          </a:p>
        </p:txBody>
      </p:sp>
    </p:spTree>
    <p:extLst>
      <p:ext uri="{BB962C8B-B14F-4D97-AF65-F5344CB8AC3E}">
        <p14:creationId xmlns:p14="http://schemas.microsoft.com/office/powerpoint/2010/main" val="35098761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4- Les ressources perçues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6" name="Image 5">
            <a:extLst>
              <a:ext uri="{FF2B5EF4-FFF2-40B4-BE49-F238E27FC236}">
                <a16:creationId xmlns:a16="http://schemas.microsoft.com/office/drawing/2014/main" id="{E4BFF9BC-C5AE-4729-BFCD-7EC49AE24954}"/>
              </a:ext>
            </a:extLst>
          </p:cNvPr>
          <p:cNvPicPr>
            <a:picLocks noChangeAspect="1"/>
          </p:cNvPicPr>
          <p:nvPr/>
        </p:nvPicPr>
        <p:blipFill>
          <a:blip r:embed="rId2"/>
          <a:stretch>
            <a:fillRect/>
          </a:stretch>
        </p:blipFill>
        <p:spPr>
          <a:xfrm>
            <a:off x="2512484" y="2316109"/>
            <a:ext cx="15325573" cy="8756005"/>
          </a:xfrm>
          <a:prstGeom prst="rect">
            <a:avLst/>
          </a:prstGeom>
        </p:spPr>
      </p:pic>
    </p:spTree>
    <p:extLst>
      <p:ext uri="{BB962C8B-B14F-4D97-AF65-F5344CB8AC3E}">
        <p14:creationId xmlns:p14="http://schemas.microsoft.com/office/powerpoint/2010/main" val="1507299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738664"/>
          </a:xfrm>
          <a:ln>
            <a:solidFill>
              <a:schemeClr val="accent1">
                <a:lumMod val="75000"/>
              </a:schemeClr>
            </a:solidFill>
          </a:ln>
        </p:spPr>
        <p:txBody>
          <a:bodyPr/>
          <a:lstStyle/>
          <a:p>
            <a:pPr algn="ctr"/>
            <a:r>
              <a:rPr lang="fr-FR" sz="4800" b="1" dirty="0">
                <a:solidFill>
                  <a:schemeClr val="accent1">
                    <a:lumMod val="75000"/>
                  </a:schemeClr>
                </a:solidFill>
              </a:rPr>
              <a:t>Qu’est ce que le contrôle de service fait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66440" y="2448519"/>
            <a:ext cx="13571220" cy="8600433"/>
          </a:xfrm>
          <a:ln>
            <a:noFill/>
          </a:ln>
        </p:spPr>
        <p:txBody>
          <a:bodyPr vert="horz" lIns="150791" tIns="75396" rIns="150791" bIns="75396" rtlCol="0" anchor="t">
            <a:normAutofit fontScale="77500" lnSpcReduction="20000"/>
          </a:bodyPr>
          <a:lstStyle/>
          <a:p>
            <a:pPr algn="just"/>
            <a:r>
              <a:rPr lang="fr-FR" sz="4617" dirty="0"/>
              <a:t>Pour chaque demande de paiement présentée par le bénéficiaire, le service Certification (ou le prestataire mandaté par l’AG) réalise un rapport de « contrôle de service fait ». </a:t>
            </a:r>
          </a:p>
          <a:p>
            <a:pPr algn="just"/>
            <a:endParaRPr lang="fr-FR" sz="4617" dirty="0"/>
          </a:p>
          <a:p>
            <a:pPr marL="685800" indent="-685800" algn="just">
              <a:buFont typeface="Wingdings" panose="05000000000000000000" pitchFamily="2" charset="2"/>
              <a:buChar char="ü"/>
            </a:pPr>
            <a:r>
              <a:rPr lang="fr-FR" sz="4617" dirty="0"/>
              <a:t>Il vérifie l’exactitude des éléments indiqués dans votre demande, les </a:t>
            </a:r>
            <a:r>
              <a:rPr lang="fr-FR" sz="4617" b="1" dirty="0"/>
              <a:t>justificatifs de réalisation physique et comptable </a:t>
            </a:r>
            <a:r>
              <a:rPr lang="fr-FR" sz="4617" dirty="0"/>
              <a:t>présentés, le respect des engagements et obligations, ainsi que les attestations sur l’honneur renseignées le cas échéant.</a:t>
            </a:r>
          </a:p>
          <a:p>
            <a:pPr marL="685800" indent="-685800" algn="just">
              <a:buFont typeface="Wingdings" panose="05000000000000000000" pitchFamily="2" charset="2"/>
              <a:buChar char="ü"/>
            </a:pPr>
            <a:endParaRPr lang="fr-FR" sz="4617" dirty="0"/>
          </a:p>
          <a:p>
            <a:pPr marL="685800" indent="-685800" algn="just">
              <a:buFont typeface="Wingdings" panose="05000000000000000000" pitchFamily="2" charset="2"/>
              <a:buChar char="ü"/>
            </a:pPr>
            <a:r>
              <a:rPr lang="fr-FR" sz="4617" dirty="0"/>
              <a:t>Ce contrôle sur pièces peut éventuellement être complété par une « </a:t>
            </a:r>
            <a:r>
              <a:rPr lang="fr-FR" sz="4617" b="1" dirty="0"/>
              <a:t>visite sur place </a:t>
            </a:r>
            <a:r>
              <a:rPr lang="fr-FR" sz="4617" dirty="0"/>
              <a:t>» (dont vous êtes systématiquement informé au préalable) afin de s’assurer de la réalité des investissements ou des prestations et du respect des obligations, de publicité notamment. </a:t>
            </a:r>
          </a:p>
          <a:p>
            <a:pPr marL="685800" indent="-685800" algn="just">
              <a:buFont typeface="Wingdings" panose="05000000000000000000" pitchFamily="2" charset="2"/>
              <a:buChar char="ü"/>
            </a:pPr>
            <a:endParaRPr lang="fr-FR" sz="4617" dirty="0"/>
          </a:p>
          <a:p>
            <a:pPr marL="685800" indent="-685800" algn="just">
              <a:buFont typeface="Wingdings" panose="05000000000000000000" pitchFamily="2" charset="2"/>
              <a:buChar char="ü"/>
            </a:pPr>
            <a:r>
              <a:rPr lang="fr-FR" sz="4617" dirty="0"/>
              <a:t>En cas d’anomalie constatée, le service Certification vous informe afin de prendre les mesures nécessaires à une </a:t>
            </a:r>
            <a:r>
              <a:rPr lang="fr-FR" sz="4617" b="1" dirty="0"/>
              <a:t>mise en conformité </a:t>
            </a:r>
            <a:r>
              <a:rPr lang="fr-FR" sz="4617" dirty="0"/>
              <a:t>de votre opération avec les exigences nationales et européennes. </a:t>
            </a:r>
          </a:p>
        </p:txBody>
      </p:sp>
    </p:spTree>
    <p:extLst>
      <p:ext uri="{BB962C8B-B14F-4D97-AF65-F5344CB8AC3E}">
        <p14:creationId xmlns:p14="http://schemas.microsoft.com/office/powerpoint/2010/main" val="42466031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4- Les ressources perçues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21049" y="1736040"/>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4ADA4661-9A6E-40A7-9600-49B5E787B2F6}"/>
              </a:ext>
            </a:extLst>
          </p:cNvPr>
          <p:cNvPicPr>
            <a:picLocks noChangeAspect="1"/>
          </p:cNvPicPr>
          <p:nvPr/>
        </p:nvPicPr>
        <p:blipFill>
          <a:blip r:embed="rId2"/>
          <a:stretch>
            <a:fillRect/>
          </a:stretch>
        </p:blipFill>
        <p:spPr>
          <a:xfrm>
            <a:off x="4388438" y="1973532"/>
            <a:ext cx="11327224" cy="9148495"/>
          </a:xfrm>
          <a:prstGeom prst="rect">
            <a:avLst/>
          </a:prstGeom>
        </p:spPr>
      </p:pic>
    </p:spTree>
    <p:extLst>
      <p:ext uri="{BB962C8B-B14F-4D97-AF65-F5344CB8AC3E}">
        <p14:creationId xmlns:p14="http://schemas.microsoft.com/office/powerpoint/2010/main" val="9160626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4- Les ressources perçues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1424BABF-551D-4ED6-A3F4-AE6E5BAE01D9}"/>
              </a:ext>
            </a:extLst>
          </p:cNvPr>
          <p:cNvPicPr>
            <a:picLocks noChangeAspect="1"/>
          </p:cNvPicPr>
          <p:nvPr/>
        </p:nvPicPr>
        <p:blipFill>
          <a:blip r:embed="rId2"/>
          <a:stretch>
            <a:fillRect/>
          </a:stretch>
        </p:blipFill>
        <p:spPr>
          <a:xfrm>
            <a:off x="3616180" y="1973531"/>
            <a:ext cx="12871740" cy="8971961"/>
          </a:xfrm>
          <a:prstGeom prst="rect">
            <a:avLst/>
          </a:prstGeom>
        </p:spPr>
      </p:pic>
    </p:spTree>
    <p:extLst>
      <p:ext uri="{BB962C8B-B14F-4D97-AF65-F5344CB8AC3E}">
        <p14:creationId xmlns:p14="http://schemas.microsoft.com/office/powerpoint/2010/main" val="20971503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4- Les ressources perçues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83C07A9E-F9CA-4B90-86A4-133399ACF636}"/>
              </a:ext>
            </a:extLst>
          </p:cNvPr>
          <p:cNvSpPr txBox="1">
            <a:spLocks/>
          </p:cNvSpPr>
          <p:nvPr/>
        </p:nvSpPr>
        <p:spPr>
          <a:xfrm>
            <a:off x="3517759" y="2106105"/>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fr-FR" sz="4617"/>
              <a:t>Vous devez indiquer le </a:t>
            </a:r>
            <a:r>
              <a:rPr lang="fr-FR" sz="4617" b="1"/>
              <a:t>versement UE sollicité </a:t>
            </a:r>
            <a:r>
              <a:rPr lang="fr-FR" sz="4617"/>
              <a:t>qui se calcule de la sorte :</a:t>
            </a:r>
          </a:p>
          <a:p>
            <a:endParaRPr lang="fr-FR" sz="4453"/>
          </a:p>
          <a:p>
            <a:r>
              <a:rPr lang="fr-FR" sz="4453"/>
              <a:t> </a:t>
            </a:r>
          </a:p>
          <a:p>
            <a:pPr lvl="1"/>
            <a:endParaRPr lang="fr-FR" sz="3793" b="1"/>
          </a:p>
          <a:p>
            <a:pPr lvl="1"/>
            <a:endParaRPr lang="fr-FR" sz="3793" b="1"/>
          </a:p>
        </p:txBody>
      </p:sp>
      <p:pic>
        <p:nvPicPr>
          <p:cNvPr id="5" name="Image 4">
            <a:extLst>
              <a:ext uri="{FF2B5EF4-FFF2-40B4-BE49-F238E27FC236}">
                <a16:creationId xmlns:a16="http://schemas.microsoft.com/office/drawing/2014/main" id="{B3A7AB2D-7231-47C1-ACA7-41F9C31F79DA}"/>
              </a:ext>
            </a:extLst>
          </p:cNvPr>
          <p:cNvPicPr>
            <a:picLocks noChangeAspect="1"/>
          </p:cNvPicPr>
          <p:nvPr/>
        </p:nvPicPr>
        <p:blipFill>
          <a:blip r:embed="rId2"/>
          <a:stretch>
            <a:fillRect/>
          </a:stretch>
        </p:blipFill>
        <p:spPr>
          <a:xfrm>
            <a:off x="3517759" y="3854844"/>
            <a:ext cx="13054697" cy="3613214"/>
          </a:xfrm>
          <a:prstGeom prst="rect">
            <a:avLst/>
          </a:prstGeom>
        </p:spPr>
      </p:pic>
      <p:sp>
        <p:nvSpPr>
          <p:cNvPr id="6" name="Rectangle 5">
            <a:extLst>
              <a:ext uri="{FF2B5EF4-FFF2-40B4-BE49-F238E27FC236}">
                <a16:creationId xmlns:a16="http://schemas.microsoft.com/office/drawing/2014/main" id="{8B58CF74-5C82-4AA2-ADF8-7ED21C327BDB}"/>
              </a:ext>
            </a:extLst>
          </p:cNvPr>
          <p:cNvSpPr/>
          <p:nvPr/>
        </p:nvSpPr>
        <p:spPr>
          <a:xfrm>
            <a:off x="3517760" y="7575612"/>
            <a:ext cx="13616611" cy="2719655"/>
          </a:xfrm>
          <a:prstGeom prst="rect">
            <a:avLst/>
          </a:prstGeom>
        </p:spPr>
        <p:txBody>
          <a:bodyPr wrap="square">
            <a:spAutoFit/>
          </a:bodyPr>
          <a:lstStyle/>
          <a:p>
            <a:pPr marL="603175" indent="-422222">
              <a:spcBef>
                <a:spcPts val="660"/>
              </a:spcBef>
              <a:buClr>
                <a:schemeClr val="accent1"/>
              </a:buClr>
              <a:buSzPct val="68000"/>
              <a:buFont typeface="Wingdings 3"/>
              <a:buChar char=""/>
            </a:pPr>
            <a:r>
              <a:rPr lang="fr-FR" sz="3298"/>
              <a:t>Ce montant pourra être revu par le contrôleur lors du contrôle de service fait, notamment pour éviter tout surfinancement et respecter l’intensité maximale de l’aide publique prévue par application des règles en matière d’Aides d’Etat ou tout autre plafond prévu par la convention</a:t>
            </a:r>
          </a:p>
          <a:p>
            <a:pPr marL="603175" indent="-422222">
              <a:spcBef>
                <a:spcPts val="660"/>
              </a:spcBef>
              <a:buClr>
                <a:schemeClr val="accent1"/>
              </a:buClr>
              <a:buSzPct val="68000"/>
              <a:buFont typeface="Wingdings 3"/>
              <a:buChar char=""/>
            </a:pPr>
            <a:r>
              <a:rPr lang="fr-FR" sz="3298"/>
              <a:t>Joindre les conventions des cofinanceurs et avenants le cas échéant</a:t>
            </a:r>
          </a:p>
        </p:txBody>
      </p:sp>
    </p:spTree>
    <p:extLst>
      <p:ext uri="{BB962C8B-B14F-4D97-AF65-F5344CB8AC3E}">
        <p14:creationId xmlns:p14="http://schemas.microsoft.com/office/powerpoint/2010/main" val="40058963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4- Les ressources perçues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83C07A9E-F9CA-4B90-86A4-133399ACF636}"/>
              </a:ext>
            </a:extLst>
          </p:cNvPr>
          <p:cNvSpPr txBox="1">
            <a:spLocks/>
          </p:cNvSpPr>
          <p:nvPr/>
        </p:nvSpPr>
        <p:spPr>
          <a:xfrm>
            <a:off x="3517759" y="2106105"/>
            <a:ext cx="14029148" cy="8600433"/>
          </a:xfrm>
          <a:prstGeom prst="rect">
            <a:avLst/>
          </a:prstGeom>
        </p:spPr>
        <p:txBody>
          <a:bodyPr vert="horz">
            <a:normAutofit fontScale="92500"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fr-FR" sz="4617" dirty="0"/>
              <a:t>Le tableau des ressources doit être en adéquation avec le plan de financement ;</a:t>
            </a:r>
          </a:p>
          <a:p>
            <a:endParaRPr lang="fr-FR" sz="4617" dirty="0"/>
          </a:p>
          <a:p>
            <a:r>
              <a:rPr lang="fr-FR" sz="4617" dirty="0"/>
              <a:t>Le montant conventionné, le pourcentage y afférent et le nom de l'ensemble des </a:t>
            </a:r>
            <a:r>
              <a:rPr lang="fr-FR" sz="4617" dirty="0" err="1"/>
              <a:t>co-financeurs</a:t>
            </a:r>
            <a:r>
              <a:rPr lang="fr-FR" sz="4617" dirty="0"/>
              <a:t> doivent figurer ;</a:t>
            </a:r>
          </a:p>
          <a:p>
            <a:endParaRPr lang="fr-FR" sz="4617" dirty="0"/>
          </a:p>
          <a:p>
            <a:r>
              <a:rPr lang="fr-FR" sz="4617" dirty="0"/>
              <a:t>Seule la partie "montant des ressources perçues pour la période .."   est réservée aux modifications possibles par le maître d'ouvrage ;</a:t>
            </a:r>
          </a:p>
          <a:p>
            <a:endParaRPr lang="fr-FR" sz="4617" dirty="0"/>
          </a:p>
          <a:p>
            <a:r>
              <a:rPr lang="fr-FR" sz="4617" dirty="0"/>
              <a:t>En cas de paiement par un des </a:t>
            </a:r>
            <a:r>
              <a:rPr lang="fr-FR" sz="4617" dirty="0" err="1"/>
              <a:t>co-financeurs</a:t>
            </a:r>
            <a:r>
              <a:rPr lang="fr-FR" sz="4617" dirty="0"/>
              <a:t> le montant versé ainsi que le numéro de mandat y afférent doivent être mentionnés.</a:t>
            </a:r>
            <a:endParaRPr lang="fr-FR" sz="3793" b="1" dirty="0"/>
          </a:p>
          <a:p>
            <a:pPr lvl="1"/>
            <a:endParaRPr lang="fr-FR" sz="3793" b="1" dirty="0"/>
          </a:p>
        </p:txBody>
      </p:sp>
    </p:spTree>
    <p:extLst>
      <p:ext uri="{BB962C8B-B14F-4D97-AF65-F5344CB8AC3E}">
        <p14:creationId xmlns:p14="http://schemas.microsoft.com/office/powerpoint/2010/main" val="31371427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5- Les indicateurs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A0768673-1E01-428C-8355-3640472912CC}"/>
              </a:ext>
            </a:extLst>
          </p:cNvPr>
          <p:cNvPicPr>
            <a:picLocks noChangeAspect="1"/>
          </p:cNvPicPr>
          <p:nvPr/>
        </p:nvPicPr>
        <p:blipFill>
          <a:blip r:embed="rId2"/>
          <a:stretch>
            <a:fillRect/>
          </a:stretch>
        </p:blipFill>
        <p:spPr>
          <a:xfrm>
            <a:off x="4456421" y="1973531"/>
            <a:ext cx="11191258" cy="9044989"/>
          </a:xfrm>
          <a:prstGeom prst="rect">
            <a:avLst/>
          </a:prstGeom>
        </p:spPr>
      </p:pic>
    </p:spTree>
    <p:extLst>
      <p:ext uri="{BB962C8B-B14F-4D97-AF65-F5344CB8AC3E}">
        <p14:creationId xmlns:p14="http://schemas.microsoft.com/office/powerpoint/2010/main" val="20694943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5- Les indicateurs</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4" name="Image 3">
            <a:extLst>
              <a:ext uri="{FF2B5EF4-FFF2-40B4-BE49-F238E27FC236}">
                <a16:creationId xmlns:a16="http://schemas.microsoft.com/office/drawing/2014/main" id="{F1FD5798-755A-427F-BCF7-0A28623CC3BC}"/>
              </a:ext>
            </a:extLst>
          </p:cNvPr>
          <p:cNvPicPr>
            <a:picLocks noChangeAspect="1"/>
          </p:cNvPicPr>
          <p:nvPr/>
        </p:nvPicPr>
        <p:blipFill>
          <a:blip r:embed="rId2"/>
          <a:stretch>
            <a:fillRect/>
          </a:stretch>
        </p:blipFill>
        <p:spPr>
          <a:xfrm>
            <a:off x="2440526" y="2652989"/>
            <a:ext cx="15223047" cy="7241518"/>
          </a:xfrm>
          <a:prstGeom prst="rect">
            <a:avLst/>
          </a:prstGeom>
        </p:spPr>
      </p:pic>
    </p:spTree>
    <p:extLst>
      <p:ext uri="{BB962C8B-B14F-4D97-AF65-F5344CB8AC3E}">
        <p14:creationId xmlns:p14="http://schemas.microsoft.com/office/powerpoint/2010/main" val="39550644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6- Le bilan d’exécution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83C07A9E-F9CA-4B90-86A4-133399ACF636}"/>
              </a:ext>
            </a:extLst>
          </p:cNvPr>
          <p:cNvSpPr txBox="1">
            <a:spLocks/>
          </p:cNvSpPr>
          <p:nvPr/>
        </p:nvSpPr>
        <p:spPr>
          <a:xfrm>
            <a:off x="3472710" y="2329772"/>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fr-FR" sz="4617"/>
              <a:t>Il s’agit de la restitution qualitative de l’opération </a:t>
            </a:r>
          </a:p>
          <a:p>
            <a:pPr marL="180952" indent="0">
              <a:buNone/>
            </a:pPr>
            <a:endParaRPr lang="fr-FR" sz="4617"/>
          </a:p>
          <a:p>
            <a:r>
              <a:rPr lang="fr-FR" sz="4617"/>
              <a:t>Est ce que les résultats ont été atteint ?</a:t>
            </a:r>
          </a:p>
          <a:p>
            <a:pPr marL="180952" indent="0">
              <a:buNone/>
            </a:pPr>
            <a:endParaRPr lang="fr-FR" sz="4617"/>
          </a:p>
          <a:p>
            <a:r>
              <a:rPr lang="fr-FR" sz="4617"/>
              <a:t>Sont ils conformes à l’opération programmée ?</a:t>
            </a:r>
          </a:p>
          <a:p>
            <a:endParaRPr lang="fr-FR" sz="4617"/>
          </a:p>
          <a:p>
            <a:r>
              <a:rPr lang="fr-FR" sz="4617"/>
              <a:t>Est-ce qu’il y a eu des écarts entre ce qui était initialement prévu et ce qui a été finalement réalisé ?</a:t>
            </a:r>
          </a:p>
          <a:p>
            <a:endParaRPr lang="fr-FR" sz="4453"/>
          </a:p>
          <a:p>
            <a:endParaRPr lang="fr-FR" sz="4453"/>
          </a:p>
          <a:p>
            <a:pPr lvl="1"/>
            <a:endParaRPr lang="fr-FR" sz="3793" b="1"/>
          </a:p>
          <a:p>
            <a:pPr lvl="1"/>
            <a:endParaRPr lang="fr-FR" sz="3793" b="1"/>
          </a:p>
        </p:txBody>
      </p:sp>
    </p:spTree>
    <p:extLst>
      <p:ext uri="{BB962C8B-B14F-4D97-AF65-F5344CB8AC3E}">
        <p14:creationId xmlns:p14="http://schemas.microsoft.com/office/powerpoint/2010/main" val="41433687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6- Le bilan d’exécution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83C07A9E-F9CA-4B90-86A4-133399ACF636}"/>
              </a:ext>
            </a:extLst>
          </p:cNvPr>
          <p:cNvSpPr txBox="1">
            <a:spLocks/>
          </p:cNvSpPr>
          <p:nvPr/>
        </p:nvSpPr>
        <p:spPr>
          <a:xfrm>
            <a:off x="3291775" y="1914159"/>
            <a:ext cx="13642218" cy="9202856"/>
          </a:xfrm>
          <a:prstGeom prst="rect">
            <a:avLst/>
          </a:prstGeom>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fr-FR" sz="4617" dirty="0"/>
              <a:t>Quelques conseils</a:t>
            </a:r>
          </a:p>
          <a:p>
            <a:pPr marL="180952" indent="0">
              <a:buNone/>
            </a:pPr>
            <a:endParaRPr lang="fr-FR" sz="4617" dirty="0"/>
          </a:p>
          <a:p>
            <a:pPr lvl="1"/>
            <a:r>
              <a:rPr lang="fr-FR" sz="4617" b="1" dirty="0"/>
              <a:t>Période d’exécution </a:t>
            </a:r>
            <a:r>
              <a:rPr lang="fr-FR" sz="4617" dirty="0"/>
              <a:t>: Il s’agit de la période sur laquelle vous présentez des dépenses (éligibilité temporelle), attention à ne pas présenter les dépenses déjà prises en compte sur un acompte précédent</a:t>
            </a:r>
          </a:p>
          <a:p>
            <a:pPr marL="393192" lvl="1" indent="0">
              <a:buNone/>
            </a:pPr>
            <a:endParaRPr lang="fr-FR" sz="4617" dirty="0"/>
          </a:p>
          <a:p>
            <a:pPr lvl="1"/>
            <a:r>
              <a:rPr lang="fr-FR" sz="4617" b="1" dirty="0"/>
              <a:t>Constats de réalisation </a:t>
            </a:r>
            <a:r>
              <a:rPr lang="fr-FR" sz="4617" dirty="0"/>
              <a:t>: expliquez les actions réalisées, la vie de l’opération depuis la dernière demande de paiement</a:t>
            </a:r>
          </a:p>
          <a:p>
            <a:pPr lvl="2"/>
            <a:r>
              <a:rPr lang="fr-FR" sz="4617" dirty="0"/>
              <a:t>Respect du calendrier </a:t>
            </a:r>
          </a:p>
          <a:p>
            <a:pPr lvl="2"/>
            <a:r>
              <a:rPr lang="fr-FR" sz="4617" dirty="0"/>
              <a:t>Respect des objectifs </a:t>
            </a:r>
          </a:p>
          <a:p>
            <a:pPr lvl="2"/>
            <a:r>
              <a:rPr lang="fr-FR" sz="4617" dirty="0"/>
              <a:t>Respect des livrables </a:t>
            </a:r>
          </a:p>
          <a:p>
            <a:pPr marL="648413" lvl="1" indent="0">
              <a:buNone/>
            </a:pPr>
            <a:endParaRPr lang="fr-FR" sz="4617" dirty="0"/>
          </a:p>
          <a:p>
            <a:pPr marL="648413" lvl="1" indent="0">
              <a:buNone/>
            </a:pPr>
            <a:r>
              <a:rPr lang="fr-FR" sz="4617" b="1" dirty="0"/>
              <a:t>IMPORTANT : </a:t>
            </a:r>
            <a:r>
              <a:rPr lang="fr-FR" sz="4617" dirty="0"/>
              <a:t>expliquez de façon circonstanciée tous les écarts éventuels entre ce qui a été conventionné et finalement réalisé (décalage, sous/sur réalisation ?) et quels ont été les impacts dans le bon déroulement de l’opération</a:t>
            </a:r>
          </a:p>
          <a:p>
            <a:pPr lvl="1"/>
            <a:endParaRPr lang="fr-FR" sz="3793" b="1" dirty="0"/>
          </a:p>
          <a:p>
            <a:pPr lvl="1"/>
            <a:endParaRPr lang="fr-FR" sz="3793" b="1" dirty="0"/>
          </a:p>
        </p:txBody>
      </p:sp>
    </p:spTree>
    <p:extLst>
      <p:ext uri="{BB962C8B-B14F-4D97-AF65-F5344CB8AC3E}">
        <p14:creationId xmlns:p14="http://schemas.microsoft.com/office/powerpoint/2010/main" val="18672762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6- Le bilan d’exécution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6" name="Image 5">
            <a:extLst>
              <a:ext uri="{FF2B5EF4-FFF2-40B4-BE49-F238E27FC236}">
                <a16:creationId xmlns:a16="http://schemas.microsoft.com/office/drawing/2014/main" id="{49E325F5-0533-42D0-A0AB-FC98C66ED23B}"/>
              </a:ext>
            </a:extLst>
          </p:cNvPr>
          <p:cNvPicPr>
            <a:picLocks noChangeAspect="1"/>
          </p:cNvPicPr>
          <p:nvPr/>
        </p:nvPicPr>
        <p:blipFill>
          <a:blip r:embed="rId2"/>
          <a:stretch>
            <a:fillRect/>
          </a:stretch>
        </p:blipFill>
        <p:spPr>
          <a:xfrm>
            <a:off x="1872779" y="2062915"/>
            <a:ext cx="16816469" cy="8629796"/>
          </a:xfrm>
          <a:prstGeom prst="rect">
            <a:avLst/>
          </a:prstGeom>
        </p:spPr>
      </p:pic>
    </p:spTree>
    <p:extLst>
      <p:ext uri="{BB962C8B-B14F-4D97-AF65-F5344CB8AC3E}">
        <p14:creationId xmlns:p14="http://schemas.microsoft.com/office/powerpoint/2010/main" val="5466363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rmAutofit/>
          </a:bodyPr>
          <a:lstStyle/>
          <a:p>
            <a:pPr algn="ctr"/>
            <a:r>
              <a:rPr lang="fr-FR" b="1" dirty="0">
                <a:solidFill>
                  <a:schemeClr val="accent1"/>
                </a:solidFill>
              </a:rPr>
              <a:t>6- Le bilan d’exécution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5" name="Image 4">
            <a:extLst>
              <a:ext uri="{FF2B5EF4-FFF2-40B4-BE49-F238E27FC236}">
                <a16:creationId xmlns:a16="http://schemas.microsoft.com/office/drawing/2014/main" id="{9AC5DEA5-4B11-41A6-B63A-88441EF32972}"/>
              </a:ext>
            </a:extLst>
          </p:cNvPr>
          <p:cNvPicPr>
            <a:picLocks noChangeAspect="1"/>
          </p:cNvPicPr>
          <p:nvPr/>
        </p:nvPicPr>
        <p:blipFill>
          <a:blip r:embed="rId2"/>
          <a:stretch>
            <a:fillRect/>
          </a:stretch>
        </p:blipFill>
        <p:spPr>
          <a:xfrm>
            <a:off x="5072220" y="1973532"/>
            <a:ext cx="9959659" cy="9095864"/>
          </a:xfrm>
          <a:prstGeom prst="rect">
            <a:avLst/>
          </a:prstGeom>
        </p:spPr>
      </p:pic>
    </p:spTree>
    <p:extLst>
      <p:ext uri="{BB962C8B-B14F-4D97-AF65-F5344CB8AC3E}">
        <p14:creationId xmlns:p14="http://schemas.microsoft.com/office/powerpoint/2010/main" val="657307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738664"/>
          </a:xfrm>
          <a:ln>
            <a:solidFill>
              <a:schemeClr val="accent1">
                <a:lumMod val="75000"/>
              </a:schemeClr>
            </a:solidFill>
          </a:ln>
        </p:spPr>
        <p:txBody>
          <a:bodyPr/>
          <a:lstStyle/>
          <a:p>
            <a:pPr algn="ctr"/>
            <a:r>
              <a:rPr lang="fr-FR" sz="4800" dirty="0">
                <a:solidFill>
                  <a:schemeClr val="accent1">
                    <a:lumMod val="75000"/>
                  </a:schemeClr>
                </a:solidFill>
              </a:rPr>
              <a:t>Le contenu du contrôle de service fait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2844800" y="2448519"/>
            <a:ext cx="16009257" cy="8600433"/>
          </a:xfrm>
          <a:ln>
            <a:noFill/>
          </a:ln>
        </p:spPr>
        <p:txBody>
          <a:bodyPr vert="horz" lIns="150791" tIns="75396" rIns="150791" bIns="75396" rtlCol="0" anchor="t">
            <a:normAutofit fontScale="70000" lnSpcReduction="20000"/>
          </a:bodyPr>
          <a:lstStyle/>
          <a:p>
            <a:pPr algn="just"/>
            <a:r>
              <a:rPr lang="fr-FR" sz="4617" dirty="0"/>
              <a:t>Le contrôle de service fait porte notamment sur les éléments suivants (</a:t>
            </a:r>
            <a:r>
              <a:rPr lang="fr-FR" sz="4617" b="1" dirty="0"/>
              <a:t>non exhaustif</a:t>
            </a:r>
            <a:r>
              <a:rPr lang="fr-FR" sz="4617" dirty="0"/>
              <a:t>) :</a:t>
            </a:r>
          </a:p>
          <a:p>
            <a:pPr algn="just"/>
            <a:endParaRPr lang="fr-FR" sz="4617" dirty="0"/>
          </a:p>
          <a:p>
            <a:pPr marL="685800" indent="-685800" algn="just">
              <a:buFont typeface="Wingdings" panose="05000000000000000000" pitchFamily="2" charset="2"/>
              <a:buChar char="ü"/>
            </a:pPr>
            <a:r>
              <a:rPr lang="fr-FR" sz="4617" dirty="0"/>
              <a:t>la vérification physique de la réalité de l’opération conventionnée et de la conformité des investissements réalisés ;</a:t>
            </a:r>
            <a:endParaRPr lang="fr-FR" sz="4617" dirty="0">
              <a:ea typeface="Calibri"/>
              <a:cs typeface="Calibri"/>
            </a:endParaRPr>
          </a:p>
          <a:p>
            <a:pPr marL="685800" indent="-685800" algn="just">
              <a:buFont typeface="Wingdings" panose="05000000000000000000" pitchFamily="2" charset="2"/>
              <a:buChar char="ü"/>
            </a:pPr>
            <a:r>
              <a:rPr lang="fr-FR" sz="4617" dirty="0"/>
              <a:t>le respect du calendrier ;</a:t>
            </a:r>
            <a:endParaRPr lang="fr-FR" sz="4617" dirty="0">
              <a:ea typeface="Calibri"/>
              <a:cs typeface="Calibri"/>
            </a:endParaRPr>
          </a:p>
          <a:p>
            <a:pPr marL="685800" indent="-685800" algn="just">
              <a:buFont typeface="Wingdings" panose="05000000000000000000" pitchFamily="2" charset="2"/>
              <a:buChar char="ü"/>
            </a:pPr>
            <a:r>
              <a:rPr lang="fr-FR" sz="4617" dirty="0"/>
              <a:t>le montant total de l’opération et le montant de dépenses éligibles à l’opération conventionnée ;</a:t>
            </a:r>
            <a:endParaRPr lang="fr-FR" sz="4617" dirty="0">
              <a:ea typeface="Calibri"/>
              <a:cs typeface="Calibri"/>
            </a:endParaRPr>
          </a:p>
          <a:p>
            <a:pPr marL="685800" indent="-685800" algn="just">
              <a:buFont typeface="Wingdings" panose="05000000000000000000" pitchFamily="2" charset="2"/>
              <a:buChar char="ü"/>
            </a:pPr>
            <a:r>
              <a:rPr lang="fr-FR" sz="4617" dirty="0"/>
              <a:t>le respect des règles d’éligibilité des dépenses ;</a:t>
            </a:r>
            <a:endParaRPr lang="fr-FR" sz="4617" dirty="0">
              <a:ea typeface="Calibri"/>
              <a:cs typeface="Calibri"/>
            </a:endParaRPr>
          </a:p>
          <a:p>
            <a:pPr marL="685800" indent="-685800" algn="just">
              <a:buFont typeface="Wingdings" panose="05000000000000000000" pitchFamily="2" charset="2"/>
              <a:buChar char="ü"/>
            </a:pPr>
            <a:r>
              <a:rPr lang="fr-FR" sz="4617" dirty="0"/>
              <a:t>la justification des dépenses valorisées et de leur acquittement ;</a:t>
            </a:r>
            <a:endParaRPr lang="fr-FR" sz="4617" dirty="0">
              <a:ea typeface="Calibri"/>
              <a:cs typeface="Calibri"/>
            </a:endParaRPr>
          </a:p>
          <a:p>
            <a:pPr marL="685800" indent="-685800" algn="just">
              <a:buFont typeface="Wingdings" panose="05000000000000000000" pitchFamily="2" charset="2"/>
              <a:buChar char="ü"/>
            </a:pPr>
            <a:r>
              <a:rPr lang="fr-FR" sz="4617" dirty="0"/>
              <a:t>le respect du plan de financement conventionné ;</a:t>
            </a:r>
            <a:endParaRPr lang="fr-FR" sz="4617" dirty="0">
              <a:ea typeface="Calibri"/>
              <a:cs typeface="Calibri"/>
            </a:endParaRPr>
          </a:p>
          <a:p>
            <a:pPr marL="685800" indent="-685800" algn="just">
              <a:buFont typeface="Wingdings" panose="05000000000000000000" pitchFamily="2" charset="2"/>
              <a:buChar char="ü"/>
            </a:pPr>
            <a:r>
              <a:rPr lang="fr-FR" sz="4617" dirty="0"/>
              <a:t>l’existence de décisions des </a:t>
            </a:r>
            <a:r>
              <a:rPr lang="fr-FR" sz="4617" dirty="0" err="1"/>
              <a:t>cofinanceurs</a:t>
            </a:r>
            <a:r>
              <a:rPr lang="fr-FR" sz="4617" dirty="0"/>
              <a:t> et preuves de versement ;</a:t>
            </a:r>
            <a:endParaRPr lang="fr-FR" sz="4617" dirty="0">
              <a:ea typeface="Calibri"/>
              <a:cs typeface="Calibri"/>
            </a:endParaRPr>
          </a:p>
          <a:p>
            <a:pPr marL="685800" indent="-685800" algn="just">
              <a:buFont typeface="Wingdings" panose="05000000000000000000" pitchFamily="2" charset="2"/>
              <a:buChar char="ü"/>
            </a:pPr>
            <a:r>
              <a:rPr lang="fr-FR" sz="4617" dirty="0"/>
              <a:t>l’atteinte des objectifs fixés (indicateurs) ;</a:t>
            </a:r>
            <a:endParaRPr lang="fr-FR" sz="4617" dirty="0">
              <a:ea typeface="Calibri"/>
              <a:cs typeface="Calibri"/>
            </a:endParaRPr>
          </a:p>
          <a:p>
            <a:pPr marL="685800" indent="-685800" algn="just">
              <a:buFont typeface="Wingdings" panose="05000000000000000000" pitchFamily="2" charset="2"/>
              <a:buChar char="ü"/>
            </a:pPr>
            <a:r>
              <a:rPr lang="fr-FR" sz="4617" dirty="0"/>
              <a:t>le respect des obligations d’information, de publicité et autres obligations règlementaires (aides d’Etat et concurrence, commande publique, environnement, etc.) </a:t>
            </a:r>
          </a:p>
          <a:p>
            <a:pPr algn="just"/>
            <a:endParaRPr lang="fr-FR" sz="4617" dirty="0">
              <a:ea typeface="Calibri"/>
              <a:cs typeface="Calibri"/>
            </a:endParaRPr>
          </a:p>
          <a:p>
            <a:pPr algn="just"/>
            <a:r>
              <a:rPr lang="fr-FR" sz="4617" b="1" dirty="0">
                <a:cs typeface="Calibri"/>
              </a:rPr>
              <a:t>Il convient de conserver tout document permettant de justifier les dépenses réalisées et payées dans le cadre de l’opération conventionnée, notamment permettant de reconstituer le temps de travail consacré à l’opération par le personnel affecté.</a:t>
            </a:r>
            <a:endParaRPr lang="fr-FR" sz="4617" b="1" dirty="0">
              <a:ea typeface="Calibri"/>
              <a:cs typeface="Calibri"/>
            </a:endParaRPr>
          </a:p>
        </p:txBody>
      </p:sp>
    </p:spTree>
    <p:extLst>
      <p:ext uri="{BB962C8B-B14F-4D97-AF65-F5344CB8AC3E}">
        <p14:creationId xmlns:p14="http://schemas.microsoft.com/office/powerpoint/2010/main" val="20869053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800" b="1" dirty="0">
                <a:solidFill>
                  <a:schemeClr val="accent1"/>
                </a:solidFill>
              </a:rPr>
              <a:t>7- Autres pièces justificatives et validation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6" name="Image 5">
            <a:extLst>
              <a:ext uri="{FF2B5EF4-FFF2-40B4-BE49-F238E27FC236}">
                <a16:creationId xmlns:a16="http://schemas.microsoft.com/office/drawing/2014/main" id="{9F1063BE-A6FB-44AE-876D-AB295E32703A}"/>
              </a:ext>
            </a:extLst>
          </p:cNvPr>
          <p:cNvPicPr>
            <a:picLocks noChangeAspect="1"/>
          </p:cNvPicPr>
          <p:nvPr/>
        </p:nvPicPr>
        <p:blipFill>
          <a:blip r:embed="rId2"/>
          <a:stretch>
            <a:fillRect/>
          </a:stretch>
        </p:blipFill>
        <p:spPr>
          <a:xfrm>
            <a:off x="4114724" y="1827543"/>
            <a:ext cx="12468385" cy="9454564"/>
          </a:xfrm>
          <a:prstGeom prst="rect">
            <a:avLst/>
          </a:prstGeom>
        </p:spPr>
      </p:pic>
    </p:spTree>
    <p:extLst>
      <p:ext uri="{BB962C8B-B14F-4D97-AF65-F5344CB8AC3E}">
        <p14:creationId xmlns:p14="http://schemas.microsoft.com/office/powerpoint/2010/main" val="10997557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800" b="1" dirty="0">
                <a:solidFill>
                  <a:schemeClr val="accent1"/>
                </a:solidFill>
              </a:rPr>
              <a:t>7- Autres pièces justificatives et validation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83C07A9E-F9CA-4B90-86A4-133399ACF636}"/>
              </a:ext>
            </a:extLst>
          </p:cNvPr>
          <p:cNvSpPr txBox="1">
            <a:spLocks/>
          </p:cNvSpPr>
          <p:nvPr/>
        </p:nvSpPr>
        <p:spPr>
          <a:xfrm>
            <a:off x="3287179" y="2256019"/>
            <a:ext cx="13642218" cy="8600433"/>
          </a:xfrm>
          <a:prstGeom prst="rect">
            <a:avLst/>
          </a:prstGeom>
        </p:spPr>
        <p:txBody>
          <a:bodyPr vert="horz">
            <a:normAutofit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80952" indent="0">
              <a:buNone/>
            </a:pPr>
            <a:r>
              <a:rPr lang="fr-FR" sz="4617" dirty="0"/>
              <a:t>1. Cliquez sur le bouton « </a:t>
            </a:r>
            <a:r>
              <a:rPr lang="fr-FR" sz="4617" b="1" dirty="0"/>
              <a:t>+ Ajouter une pièce justificative </a:t>
            </a:r>
            <a:r>
              <a:rPr lang="fr-FR" sz="4617" dirty="0"/>
              <a:t>» pour télécharger les PJ ;</a:t>
            </a:r>
          </a:p>
          <a:p>
            <a:pPr marL="180952" indent="0">
              <a:buNone/>
            </a:pPr>
            <a:endParaRPr lang="fr-FR" sz="4617" dirty="0"/>
          </a:p>
          <a:p>
            <a:pPr marL="180952" indent="0">
              <a:buNone/>
            </a:pPr>
            <a:r>
              <a:rPr lang="fr-FR" sz="4617" dirty="0"/>
              <a:t>2. Cochez « </a:t>
            </a:r>
            <a:r>
              <a:rPr lang="fr-FR" sz="4617" b="1" dirty="0"/>
              <a:t>Je certifie l’exactitude...</a:t>
            </a:r>
            <a:r>
              <a:rPr lang="fr-FR" sz="4617" dirty="0"/>
              <a:t> » en bas à gauche dans la partie Attestation sur l’honneur ;</a:t>
            </a:r>
          </a:p>
          <a:p>
            <a:pPr marL="180952" indent="0">
              <a:buNone/>
            </a:pPr>
            <a:endParaRPr lang="fr-FR" sz="4617" dirty="0"/>
          </a:p>
          <a:p>
            <a:pPr marL="180952" indent="0">
              <a:buNone/>
            </a:pPr>
            <a:r>
              <a:rPr lang="fr-FR" sz="4617" dirty="0"/>
              <a:t>3. Cliquez sur le bouton « </a:t>
            </a:r>
            <a:r>
              <a:rPr lang="fr-FR" sz="4617" b="1" dirty="0"/>
              <a:t>Imprimer la lettre d’engagement </a:t>
            </a:r>
            <a:r>
              <a:rPr lang="fr-FR" sz="4617" dirty="0"/>
              <a:t>» pour télécharger votre demande définitive. Faire </a:t>
            </a:r>
            <a:r>
              <a:rPr lang="fr-FR" sz="4617" b="1" dirty="0"/>
              <a:t>dater et signer </a:t>
            </a:r>
            <a:r>
              <a:rPr lang="fr-FR" sz="4617" dirty="0"/>
              <a:t>la lettre d'engagement à la fin du document par la personne habilitée à engager la structure (renouveler cette étape 2 en cas de modification de dernière minute) ;</a:t>
            </a:r>
          </a:p>
          <a:p>
            <a:endParaRPr lang="fr-FR" sz="4453" dirty="0"/>
          </a:p>
          <a:p>
            <a:pPr lvl="1"/>
            <a:endParaRPr lang="fr-FR" sz="3793" b="1" dirty="0"/>
          </a:p>
        </p:txBody>
      </p:sp>
    </p:spTree>
    <p:extLst>
      <p:ext uri="{BB962C8B-B14F-4D97-AF65-F5344CB8AC3E}">
        <p14:creationId xmlns:p14="http://schemas.microsoft.com/office/powerpoint/2010/main" val="40495198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800" b="1" dirty="0">
                <a:solidFill>
                  <a:schemeClr val="accent1"/>
                </a:solidFill>
              </a:rPr>
              <a:t>7- Autres pièces justificatives et validation</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83C07A9E-F9CA-4B90-86A4-133399ACF636}"/>
              </a:ext>
            </a:extLst>
          </p:cNvPr>
          <p:cNvSpPr txBox="1">
            <a:spLocks/>
          </p:cNvSpPr>
          <p:nvPr/>
        </p:nvSpPr>
        <p:spPr>
          <a:xfrm>
            <a:off x="3287382" y="2092279"/>
            <a:ext cx="13642218" cy="8600433"/>
          </a:xfrm>
          <a:prstGeom prst="rect">
            <a:avLst/>
          </a:prstGeom>
        </p:spPr>
        <p:txBody>
          <a:bodyPr vert="horz">
            <a:normAutofit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80952" indent="0">
              <a:buNone/>
            </a:pPr>
            <a:r>
              <a:rPr lang="fr-FR" sz="4617"/>
              <a:t>4. Scannez la lettre d'engagement signée au format PDF puis cliquez sur le bouton « </a:t>
            </a:r>
            <a:r>
              <a:rPr lang="fr-FR" sz="4617" b="1"/>
              <a:t>+ Joindre la lettre d’engagement signée </a:t>
            </a:r>
            <a:r>
              <a:rPr lang="fr-FR" sz="4617"/>
              <a:t>» pour importer ce document dans e-Synergie ;</a:t>
            </a:r>
          </a:p>
          <a:p>
            <a:pPr marL="180952" indent="0">
              <a:buNone/>
            </a:pPr>
            <a:endParaRPr lang="fr-FR" sz="4617"/>
          </a:p>
          <a:p>
            <a:pPr marL="180952" indent="0">
              <a:buNone/>
            </a:pPr>
            <a:r>
              <a:rPr lang="fr-FR" sz="4617">
                <a:solidFill>
                  <a:srgbClr val="FF0000"/>
                </a:solidFill>
              </a:rPr>
              <a:t>5. Cliquez sur le bouton « </a:t>
            </a:r>
            <a:r>
              <a:rPr lang="fr-FR" sz="4617" b="1">
                <a:solidFill>
                  <a:srgbClr val="FF0000"/>
                </a:solidFill>
              </a:rPr>
              <a:t>Enregistrer</a:t>
            </a:r>
            <a:r>
              <a:rPr lang="fr-FR" sz="4617">
                <a:solidFill>
                  <a:srgbClr val="FF0000"/>
                </a:solidFill>
              </a:rPr>
              <a:t> » en bas de l'écran;</a:t>
            </a:r>
          </a:p>
          <a:p>
            <a:pPr marL="180952" indent="0">
              <a:buNone/>
            </a:pPr>
            <a:endParaRPr lang="fr-FR" sz="4617"/>
          </a:p>
          <a:p>
            <a:pPr marL="180952" indent="0">
              <a:buNone/>
            </a:pPr>
            <a:r>
              <a:rPr lang="fr-FR" sz="4617"/>
              <a:t>6. Cliquez sur le bouton « </a:t>
            </a:r>
            <a:r>
              <a:rPr lang="fr-FR" sz="4617" b="1">
                <a:solidFill>
                  <a:srgbClr val="FF0000"/>
                </a:solidFill>
              </a:rPr>
              <a:t>Envoyer</a:t>
            </a:r>
            <a:r>
              <a:rPr lang="fr-FR" sz="4617"/>
              <a:t> » en bas à droite de l'écran pour terminer l’envoi votre demande (ne pas envoyer la demande et la lettre d'engagement papier par la Poste).</a:t>
            </a:r>
          </a:p>
          <a:p>
            <a:endParaRPr lang="fr-FR" sz="4453"/>
          </a:p>
          <a:p>
            <a:pPr lvl="1"/>
            <a:endParaRPr lang="fr-FR" sz="3793" b="1"/>
          </a:p>
        </p:txBody>
      </p:sp>
    </p:spTree>
    <p:extLst>
      <p:ext uri="{BB962C8B-B14F-4D97-AF65-F5344CB8AC3E}">
        <p14:creationId xmlns:p14="http://schemas.microsoft.com/office/powerpoint/2010/main" val="25429263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400" dirty="0">
                <a:solidFill>
                  <a:schemeClr val="accent1"/>
                </a:solidFill>
              </a:rPr>
              <a:t>Arborescence et règles de nommage</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2930179" y="1973532"/>
            <a:ext cx="13952871" cy="8600433"/>
          </a:xfrm>
        </p:spPr>
        <p:txBody>
          <a:bodyPr>
            <a:normAutofit/>
          </a:bodyPr>
          <a:lstStyle/>
          <a:p>
            <a:pPr marL="648413" lvl="1" indent="0">
              <a:buNone/>
            </a:pPr>
            <a:endParaRPr lang="fr-FR" dirty="0"/>
          </a:p>
          <a:p>
            <a:pPr marL="1105613" lvl="1" indent="-457200"/>
            <a:r>
              <a:rPr lang="fr-FR" sz="3200" dirty="0"/>
              <a:t>Dépenses de personnel </a:t>
            </a:r>
            <a:r>
              <a:rPr lang="fr-FR" sz="3200" b="1" dirty="0" err="1"/>
              <a:t>PERSONNEL</a:t>
            </a:r>
            <a:r>
              <a:rPr lang="fr-FR" sz="3200" dirty="0"/>
              <a:t> (indiquer ensuite le nom de la personne concernée)</a:t>
            </a:r>
          </a:p>
          <a:p>
            <a:pPr marL="1105613" lvl="1" indent="-457200"/>
            <a:r>
              <a:rPr lang="fr-FR" sz="3200" dirty="0"/>
              <a:t>Frais de mission </a:t>
            </a:r>
            <a:r>
              <a:rPr lang="fr-FR" sz="3200" b="1" dirty="0"/>
              <a:t>DEPLAC </a:t>
            </a:r>
            <a:r>
              <a:rPr lang="fr-FR" sz="3200" dirty="0"/>
              <a:t>(indiquer ensuite le nom de la personne concernée)</a:t>
            </a:r>
          </a:p>
          <a:p>
            <a:pPr marL="1105613" lvl="1" indent="-457200"/>
            <a:r>
              <a:rPr lang="fr-FR" sz="3200" dirty="0"/>
              <a:t>Dépenses de prestation (= achat / MP ou autre) </a:t>
            </a:r>
            <a:r>
              <a:rPr lang="fr-FR" sz="3200" b="1" dirty="0"/>
              <a:t>MARCHE</a:t>
            </a:r>
            <a:r>
              <a:rPr lang="fr-FR" sz="3200" dirty="0"/>
              <a:t> si plusieurs marchés ou lots sont valorisés dans une même opération, mentionner un numéro (1, 2, 3, etc.) correspondant à chacun de ces marchés ou lots, </a:t>
            </a:r>
            <a:r>
              <a:rPr lang="fr-FR" sz="3200" b="1" dirty="0"/>
              <a:t>DEVIS</a:t>
            </a:r>
          </a:p>
          <a:p>
            <a:pPr marL="1105613" lvl="1" indent="-457200"/>
            <a:r>
              <a:rPr lang="fr-FR" sz="3200" dirty="0"/>
              <a:t>Factures</a:t>
            </a:r>
            <a:r>
              <a:rPr lang="fr-FR" sz="3200" b="1" dirty="0"/>
              <a:t>  FACT</a:t>
            </a:r>
          </a:p>
          <a:p>
            <a:pPr marL="1105613" lvl="1" indent="-457200"/>
            <a:r>
              <a:rPr lang="fr-FR" sz="3200" dirty="0"/>
              <a:t>Dépenses de fonctionnement	</a:t>
            </a:r>
            <a:r>
              <a:rPr lang="fr-FR" sz="3200" b="1" dirty="0"/>
              <a:t>FONCT</a:t>
            </a:r>
            <a:r>
              <a:rPr lang="fr-FR" sz="3200" dirty="0"/>
              <a:t>	 </a:t>
            </a:r>
          </a:p>
          <a:p>
            <a:pPr marL="1105613" lvl="1" indent="-457200"/>
            <a:r>
              <a:rPr lang="fr-FR" sz="3200" dirty="0"/>
              <a:t>Dépenses d'investissement	</a:t>
            </a:r>
            <a:r>
              <a:rPr lang="fr-FR" sz="3200" b="1" dirty="0"/>
              <a:t>INVEST</a:t>
            </a:r>
            <a:r>
              <a:rPr lang="fr-FR" sz="3200" dirty="0"/>
              <a:t>	 </a:t>
            </a:r>
          </a:p>
          <a:p>
            <a:pPr marL="1105613" lvl="1" indent="-457200"/>
            <a:r>
              <a:rPr lang="fr-FR" sz="3200" dirty="0"/>
              <a:t>Dépenses d'acquisition (terrain ou autre) </a:t>
            </a:r>
            <a:r>
              <a:rPr lang="fr-FR" sz="3200" b="1" dirty="0"/>
              <a:t>ACQ</a:t>
            </a:r>
            <a:r>
              <a:rPr lang="fr-FR" sz="3200" dirty="0"/>
              <a:t>	 </a:t>
            </a:r>
          </a:p>
          <a:p>
            <a:pPr marL="1105613" lvl="1" indent="-457200"/>
            <a:r>
              <a:rPr lang="fr-FR" sz="3200" dirty="0"/>
              <a:t>Dépenses de travaux	</a:t>
            </a:r>
            <a:r>
              <a:rPr lang="fr-FR" sz="3200" b="1" dirty="0"/>
              <a:t>TRAVAUX</a:t>
            </a:r>
            <a:r>
              <a:rPr lang="fr-FR" sz="3200" dirty="0"/>
              <a:t>	 </a:t>
            </a:r>
          </a:p>
          <a:p>
            <a:pPr marL="1105613" lvl="1" indent="-457200"/>
            <a:r>
              <a:rPr lang="fr-FR" sz="3200" dirty="0"/>
              <a:t>Dépenses d'équipement	</a:t>
            </a:r>
            <a:r>
              <a:rPr lang="fr-FR" sz="3200" b="1" dirty="0"/>
              <a:t>EQUIP</a:t>
            </a:r>
            <a:r>
              <a:rPr lang="fr-FR" sz="3200" dirty="0"/>
              <a:t>	 </a:t>
            </a:r>
          </a:p>
          <a:p>
            <a:pPr marL="1105613" lvl="1" indent="-457200"/>
            <a:r>
              <a:rPr lang="fr-FR" sz="3200" dirty="0"/>
              <a:t>Etudes préalables	 </a:t>
            </a:r>
            <a:r>
              <a:rPr lang="fr-FR" sz="3200" b="1" dirty="0"/>
              <a:t>ETUDES</a:t>
            </a:r>
            <a:r>
              <a:rPr lang="fr-FR" sz="3200" dirty="0"/>
              <a:t>	 </a:t>
            </a:r>
          </a:p>
          <a:p>
            <a:pPr marL="1105613" lvl="1" indent="-457200"/>
            <a:r>
              <a:rPr lang="fr-FR" sz="3200" dirty="0"/>
              <a:t>Dépenses indirectes (frais généraux)	</a:t>
            </a:r>
            <a:r>
              <a:rPr lang="fr-FR" sz="3200" b="1" dirty="0"/>
              <a:t>IND</a:t>
            </a:r>
            <a:r>
              <a:rPr lang="fr-FR" sz="3200" dirty="0"/>
              <a:t>	</a:t>
            </a:r>
            <a:r>
              <a:rPr lang="fr-FR" dirty="0"/>
              <a:t> </a:t>
            </a:r>
          </a:p>
          <a:p>
            <a:pPr marL="648413" lvl="1" indent="0">
              <a:buNone/>
            </a:pPr>
            <a:r>
              <a:rPr lang="fr-FR" dirty="0"/>
              <a:t> </a:t>
            </a:r>
          </a:p>
          <a:p>
            <a:pPr marL="648413" lvl="1" indent="0">
              <a:buNone/>
            </a:pPr>
            <a:endParaRPr lang="fr-FR" dirty="0"/>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B03A756C-BE85-4C67-B99A-ABFEF6C93A4D}"/>
              </a:ext>
            </a:extLst>
          </p:cNvPr>
          <p:cNvSpPr txBox="1">
            <a:spLocks/>
          </p:cNvSpPr>
          <p:nvPr/>
        </p:nvSpPr>
        <p:spPr>
          <a:xfrm>
            <a:off x="3291775" y="1914159"/>
            <a:ext cx="13642218" cy="8600433"/>
          </a:xfrm>
          <a:prstGeom prst="rect">
            <a:avLst/>
          </a:prstGeom>
        </p:spPr>
        <p:txBody>
          <a:bodyPr vert="horz" lIns="150791" tIns="75396" rIns="150791" bIns="75396" anchor="t">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80115" indent="0">
              <a:buNone/>
            </a:pPr>
            <a:endParaRPr lang="fr-FR" sz="4617"/>
          </a:p>
        </p:txBody>
      </p:sp>
    </p:spTree>
    <p:extLst>
      <p:ext uri="{BB962C8B-B14F-4D97-AF65-F5344CB8AC3E}">
        <p14:creationId xmlns:p14="http://schemas.microsoft.com/office/powerpoint/2010/main" val="31613676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800" b="1" dirty="0">
                <a:solidFill>
                  <a:schemeClr val="accent1"/>
                </a:solidFill>
              </a:rPr>
              <a:t>7- Autres pièces justificatives et validation</a:t>
            </a:r>
            <a:endParaRPr lang="fr-FR" sz="4800" dirty="0">
              <a:solidFill>
                <a:schemeClr val="accent1"/>
              </a:solidFill>
            </a:endParaRP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83C07A9E-F9CA-4B90-86A4-133399ACF636}"/>
              </a:ext>
            </a:extLst>
          </p:cNvPr>
          <p:cNvSpPr txBox="1">
            <a:spLocks/>
          </p:cNvSpPr>
          <p:nvPr/>
        </p:nvSpPr>
        <p:spPr>
          <a:xfrm>
            <a:off x="3291775" y="1914159"/>
            <a:ext cx="13642218" cy="8600433"/>
          </a:xfrm>
          <a:prstGeom prst="rect">
            <a:avLst/>
          </a:prstGeom>
        </p:spPr>
        <p:txBody>
          <a:bodyPr vert="horz" lIns="150791" tIns="75396" rIns="150791" bIns="75396" anchor="t">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80115" indent="0">
              <a:buNone/>
            </a:pPr>
            <a:endParaRPr lang="fr-FR" sz="4617"/>
          </a:p>
          <a:p>
            <a:pPr marL="180115" indent="0">
              <a:buNone/>
            </a:pPr>
            <a:endParaRPr lang="fr-FR" sz="4617"/>
          </a:p>
          <a:p>
            <a:pPr marL="180115" indent="0">
              <a:buNone/>
            </a:pPr>
            <a:endParaRPr lang="fr-FR" sz="4617"/>
          </a:p>
          <a:p>
            <a:pPr marL="180115" indent="0">
              <a:buNone/>
            </a:pPr>
            <a:endParaRPr lang="fr-FR" sz="4617"/>
          </a:p>
          <a:p>
            <a:pPr marL="180115" indent="0">
              <a:buNone/>
            </a:pPr>
            <a:r>
              <a:rPr lang="fr-FR" sz="4617"/>
              <a:t>        Vous recevrez ensuite un accusé réception du dépôt de votre demande par mail.</a:t>
            </a:r>
            <a:endParaRPr lang="fr-FR" sz="4453">
              <a:cs typeface="Calibri"/>
            </a:endParaRPr>
          </a:p>
          <a:p>
            <a:pPr marL="180115" indent="0">
              <a:buNone/>
            </a:pPr>
            <a:endParaRPr lang="fr-FR" sz="4617">
              <a:cs typeface="Calibri" panose="020F0502020204030204"/>
            </a:endParaRPr>
          </a:p>
          <a:p>
            <a:pPr marL="180115" indent="0" algn="just">
              <a:buNone/>
            </a:pPr>
            <a:r>
              <a:rPr lang="fr-FR" sz="3958" i="1"/>
              <a:t>Dans l’éventualité où le contrôleur vous demande des pièces complémentaires, vous pouvez vous reconnecter au portail afin de joindre ces nouvelles pièces à partir du bouton « communication » en retournant dans le formulaire de la demande</a:t>
            </a:r>
            <a:endParaRPr lang="fr-FR" sz="3958" b="1" i="1">
              <a:cs typeface="Calibri" panose="020F0502020204030204"/>
            </a:endParaRPr>
          </a:p>
        </p:txBody>
      </p:sp>
      <p:pic>
        <p:nvPicPr>
          <p:cNvPr id="4" name="Image 3">
            <a:extLst>
              <a:ext uri="{FF2B5EF4-FFF2-40B4-BE49-F238E27FC236}">
                <a16:creationId xmlns:a16="http://schemas.microsoft.com/office/drawing/2014/main" id="{4026768C-F4D4-4971-AA1A-0390F94AAE00}"/>
              </a:ext>
            </a:extLst>
          </p:cNvPr>
          <p:cNvPicPr>
            <a:picLocks noChangeAspect="1"/>
          </p:cNvPicPr>
          <p:nvPr/>
        </p:nvPicPr>
        <p:blipFill>
          <a:blip r:embed="rId2"/>
          <a:stretch>
            <a:fillRect/>
          </a:stretch>
        </p:blipFill>
        <p:spPr>
          <a:xfrm>
            <a:off x="7107906" y="2513335"/>
            <a:ext cx="8769962" cy="2227855"/>
          </a:xfrm>
          <a:prstGeom prst="rect">
            <a:avLst/>
          </a:prstGeom>
        </p:spPr>
      </p:pic>
      <p:sp>
        <p:nvSpPr>
          <p:cNvPr id="5" name="Arrow: Right 4">
            <a:extLst>
              <a:ext uri="{FF2B5EF4-FFF2-40B4-BE49-F238E27FC236}">
                <a16:creationId xmlns:a16="http://schemas.microsoft.com/office/drawing/2014/main" id="{2110A02E-38D5-5423-6EDC-1E9DF53AE4AE}"/>
              </a:ext>
            </a:extLst>
          </p:cNvPr>
          <p:cNvSpPr/>
          <p:nvPr/>
        </p:nvSpPr>
        <p:spPr>
          <a:xfrm>
            <a:off x="3432667" y="5239109"/>
            <a:ext cx="1142808" cy="5639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968"/>
          </a:p>
        </p:txBody>
      </p:sp>
    </p:spTree>
    <p:extLst>
      <p:ext uri="{BB962C8B-B14F-4D97-AF65-F5344CB8AC3E}">
        <p14:creationId xmlns:p14="http://schemas.microsoft.com/office/powerpoint/2010/main" val="28135049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5400" dirty="0">
                <a:solidFill>
                  <a:schemeClr val="accent1"/>
                </a:solidFill>
              </a:rPr>
              <a:t>Le suivi de votre demande de paiement</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a:p>
          <a:p>
            <a:pPr lvl="1"/>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pic>
        <p:nvPicPr>
          <p:cNvPr id="5" name="Image 4">
            <a:extLst>
              <a:ext uri="{FF2B5EF4-FFF2-40B4-BE49-F238E27FC236}">
                <a16:creationId xmlns:a16="http://schemas.microsoft.com/office/drawing/2014/main" id="{08B7E852-C7C6-4706-9AEF-393D5FF8AC8A}"/>
              </a:ext>
            </a:extLst>
          </p:cNvPr>
          <p:cNvPicPr>
            <a:picLocks noChangeAspect="1"/>
          </p:cNvPicPr>
          <p:nvPr/>
        </p:nvPicPr>
        <p:blipFill>
          <a:blip r:embed="rId2"/>
          <a:stretch>
            <a:fillRect/>
          </a:stretch>
        </p:blipFill>
        <p:spPr>
          <a:xfrm>
            <a:off x="5420936" y="2193808"/>
            <a:ext cx="9143481" cy="8575149"/>
          </a:xfrm>
          <a:prstGeom prst="rect">
            <a:avLst/>
          </a:prstGeom>
        </p:spPr>
      </p:pic>
    </p:spTree>
    <p:extLst>
      <p:ext uri="{BB962C8B-B14F-4D97-AF65-F5344CB8AC3E}">
        <p14:creationId xmlns:p14="http://schemas.microsoft.com/office/powerpoint/2010/main" val="29246349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5400" dirty="0">
                <a:solidFill>
                  <a:schemeClr val="accent1"/>
                </a:solidFill>
              </a:rPr>
              <a:t>Le suivi de votre demande de paiement</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1973532"/>
            <a:ext cx="12587132" cy="8600433"/>
          </a:xfrm>
        </p:spPr>
        <p:txBody>
          <a:bodyPr>
            <a:normAutofit/>
          </a:bodyPr>
          <a:lstStyle/>
          <a:p>
            <a:pPr marL="648413" lvl="1" indent="0">
              <a:buNone/>
            </a:pPr>
            <a:endParaRPr lang="fr-FR" dirty="0"/>
          </a:p>
          <a:p>
            <a:pPr lvl="1"/>
            <a:endParaRPr lang="fr-FR" dirty="0"/>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53C494B1-4D61-4F9B-B0D6-B087861033E9}"/>
              </a:ext>
            </a:extLst>
          </p:cNvPr>
          <p:cNvSpPr txBox="1">
            <a:spLocks/>
          </p:cNvSpPr>
          <p:nvPr/>
        </p:nvSpPr>
        <p:spPr>
          <a:xfrm>
            <a:off x="2930179" y="1973532"/>
            <a:ext cx="13952871" cy="8600433"/>
          </a:xfrm>
        </p:spPr>
        <p:txBody>
          <a:bodyPr>
            <a:normAutofit/>
          </a:bodyPr>
          <a:lstStyle>
            <a:lvl1pPr marL="0" marR="0" lvl="0" indent="0" defTabSz="914400" rtl="0" fontAlgn="auto" hangingPunct="1">
              <a:lnSpc>
                <a:spcPct val="100000"/>
              </a:lnSpc>
              <a:spcBef>
                <a:spcPts val="0"/>
              </a:spcBef>
              <a:spcAft>
                <a:spcPts val="0"/>
              </a:spcAft>
              <a:buNone/>
              <a:tabLst/>
              <a:defRPr lang="fr-FR" sz="1800" b="0" i="0" u="none" strike="noStrike" kern="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48413" lvl="1" indent="0">
              <a:buFont typeface="Arial" pitchFamily="34"/>
              <a:buNone/>
            </a:pPr>
            <a:endParaRPr lang="fr-FR" dirty="0"/>
          </a:p>
          <a:p>
            <a:pPr marL="1105613" lvl="1" indent="-457200"/>
            <a:r>
              <a:rPr lang="fr-FR" sz="3200" dirty="0"/>
              <a:t>Une fois le contrôle de service fait finalisé :</a:t>
            </a:r>
          </a:p>
          <a:p>
            <a:pPr marL="648413" lvl="1" indent="0">
              <a:buNone/>
            </a:pPr>
            <a:endParaRPr lang="fr-FR" sz="3200" dirty="0"/>
          </a:p>
          <a:p>
            <a:pPr marL="1562813" lvl="2" indent="-457200"/>
            <a:r>
              <a:rPr lang="fr-FR" sz="3200" dirty="0"/>
              <a:t>Envoi d’une notification de conclusions provisoires ;</a:t>
            </a:r>
          </a:p>
          <a:p>
            <a:pPr marL="1105613" lvl="2" indent="0">
              <a:buNone/>
            </a:pPr>
            <a:endParaRPr lang="fr-FR" sz="3200" dirty="0"/>
          </a:p>
          <a:p>
            <a:pPr marL="1562813" lvl="2" indent="-457200"/>
            <a:r>
              <a:rPr lang="fr-FR" sz="3200" dirty="0"/>
              <a:t>Délais de 7 à 15 jours pour apporter les éléments complémentaires permettant ou non de réintégrer les dépenses exclues ;</a:t>
            </a:r>
          </a:p>
          <a:p>
            <a:pPr marL="1105613" lvl="2" indent="0">
              <a:buNone/>
            </a:pPr>
            <a:endParaRPr lang="fr-FR" sz="3200" dirty="0"/>
          </a:p>
          <a:p>
            <a:pPr marL="1562813" lvl="2" indent="-457200"/>
            <a:r>
              <a:rPr lang="fr-FR" sz="3200" dirty="0"/>
              <a:t>Envoi d’une notification de conclusions définitives précisant le montant retenu et la somme versée ;</a:t>
            </a:r>
          </a:p>
          <a:p>
            <a:pPr marL="1105613" lvl="2" indent="0">
              <a:buNone/>
            </a:pPr>
            <a:endParaRPr lang="fr-FR" sz="3200" dirty="0"/>
          </a:p>
          <a:p>
            <a:pPr marL="1562813" lvl="2" indent="-457200"/>
            <a:r>
              <a:rPr lang="fr-FR" sz="3200" dirty="0"/>
              <a:t>Envoi d’une notification de mandatement comprenant en annexe le retour comptable (montant, numéros mandat, date de versement) :</a:t>
            </a:r>
          </a:p>
          <a:p>
            <a:pPr marL="1105613" lvl="2" indent="0">
              <a:buNone/>
            </a:pPr>
            <a:endParaRPr lang="fr-FR" sz="3200" dirty="0"/>
          </a:p>
          <a:p>
            <a:pPr marL="1105613" lvl="2" indent="0">
              <a:buNone/>
            </a:pPr>
            <a:r>
              <a:rPr lang="fr-FR" sz="3200" dirty="0"/>
              <a:t>	=&gt; ces références seront à intégrer sur le tableau des ressources 	obtenues des demandes de paiement ultérieures</a:t>
            </a:r>
            <a:endParaRPr lang="fr-FR" dirty="0"/>
          </a:p>
          <a:p>
            <a:pPr marL="648413" lvl="1" indent="0">
              <a:buFont typeface="Arial" pitchFamily="34"/>
              <a:buNone/>
            </a:pPr>
            <a:r>
              <a:rPr lang="fr-FR" dirty="0"/>
              <a:t> </a:t>
            </a:r>
          </a:p>
          <a:p>
            <a:pPr marL="648413" lvl="1" indent="0">
              <a:buFont typeface="Arial" pitchFamily="34"/>
              <a:buNone/>
            </a:pPr>
            <a:endParaRPr lang="fr-FR" dirty="0"/>
          </a:p>
        </p:txBody>
      </p:sp>
    </p:spTree>
    <p:extLst>
      <p:ext uri="{BB962C8B-B14F-4D97-AF65-F5344CB8AC3E}">
        <p14:creationId xmlns:p14="http://schemas.microsoft.com/office/powerpoint/2010/main" val="8073158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800" dirty="0">
                <a:solidFill>
                  <a:schemeClr val="accent1"/>
                </a:solidFill>
              </a:rPr>
              <a:t>Vous avez un problème ? Pani </a:t>
            </a:r>
            <a:r>
              <a:rPr lang="fr-FR" sz="4800" dirty="0" err="1">
                <a:solidFill>
                  <a:schemeClr val="accent1"/>
                </a:solidFill>
              </a:rPr>
              <a:t>pwoblèm</a:t>
            </a:r>
            <a:endParaRPr lang="fr-FR" sz="4800" dirty="0">
              <a:solidFill>
                <a:schemeClr val="accent1"/>
              </a:solidFill>
            </a:endParaRP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758484" y="2567266"/>
            <a:ext cx="12587132" cy="6649805"/>
          </a:xfrm>
        </p:spPr>
        <p:txBody>
          <a:bodyPr>
            <a:normAutofit/>
          </a:bodyPr>
          <a:lstStyle/>
          <a:p>
            <a:pPr marL="648413" lvl="1" indent="0">
              <a:buNone/>
            </a:pPr>
            <a:endParaRPr lang="fr-FR"/>
          </a:p>
          <a:p>
            <a:pPr marL="565476" lvl="1" indent="0">
              <a:buNone/>
            </a:pPr>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12E3F471-FDEB-45B9-AD2B-17BE85C3E158}"/>
              </a:ext>
            </a:extLst>
          </p:cNvPr>
          <p:cNvSpPr txBox="1">
            <a:spLocks/>
          </p:cNvSpPr>
          <p:nvPr/>
        </p:nvSpPr>
        <p:spPr>
          <a:xfrm>
            <a:off x="3472710" y="2329772"/>
            <a:ext cx="14029148" cy="8600433"/>
          </a:xfrm>
          <a:prstGeom prst="rect">
            <a:avLst/>
          </a:prstGeom>
        </p:spPr>
        <p:txBody>
          <a:bodyPr vert="horz" lIns="150791" tIns="75396" rIns="150791" bIns="75396" anchor="t">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indent="-422013"/>
            <a:r>
              <a:rPr lang="fr-FR" sz="4617" dirty="0"/>
              <a:t>Questions « Utilisation E-Synergie »</a:t>
            </a:r>
            <a:endParaRPr lang="en-US" sz="4453" dirty="0"/>
          </a:p>
          <a:p>
            <a:pPr indent="-422013"/>
            <a:endParaRPr lang="fr-FR" sz="4617" dirty="0">
              <a:cs typeface="Calibri" panose="020F0502020204030204"/>
            </a:endParaRPr>
          </a:p>
          <a:p>
            <a:pPr marL="180115" indent="0">
              <a:buNone/>
            </a:pPr>
            <a:r>
              <a:rPr lang="fr-FR" sz="4617" dirty="0">
                <a:hlinkClick r:id="rId2"/>
              </a:rPr>
              <a:t>referents.synergie@regionguadeloupe.fr</a:t>
            </a:r>
            <a:r>
              <a:rPr lang="fr-FR" sz="4617" dirty="0"/>
              <a:t> </a:t>
            </a:r>
            <a:endParaRPr lang="fr-FR" sz="4617" dirty="0">
              <a:cs typeface="Calibri" panose="020F0502020204030204"/>
            </a:endParaRPr>
          </a:p>
          <a:p>
            <a:pPr indent="-422013"/>
            <a:endParaRPr lang="fr-FR" sz="4617" dirty="0">
              <a:cs typeface="Calibri" panose="020F0502020204030204"/>
            </a:endParaRPr>
          </a:p>
          <a:p>
            <a:pPr marL="180115" indent="0">
              <a:buNone/>
            </a:pPr>
            <a:endParaRPr lang="fr-FR" sz="4617" dirty="0">
              <a:cs typeface="Calibri" panose="020F0502020204030204"/>
            </a:endParaRPr>
          </a:p>
          <a:p>
            <a:pPr indent="-422013"/>
            <a:r>
              <a:rPr lang="fr-FR" sz="4617" dirty="0"/>
              <a:t>Questions « Assistance opérationnelle »</a:t>
            </a:r>
            <a:endParaRPr lang="fr-FR" sz="4617" dirty="0">
              <a:cs typeface="Calibri" panose="020F0502020204030204"/>
            </a:endParaRPr>
          </a:p>
          <a:p>
            <a:pPr marL="180115" indent="0">
              <a:buNone/>
            </a:pPr>
            <a:endParaRPr lang="fr-FR" sz="4617" dirty="0">
              <a:cs typeface="Calibri" panose="020F0502020204030204"/>
            </a:endParaRPr>
          </a:p>
          <a:p>
            <a:pPr marL="180115" indent="0">
              <a:buNone/>
            </a:pPr>
            <a:r>
              <a:rPr lang="fr-FR" sz="4617" dirty="0">
                <a:hlinkClick r:id="rId3"/>
              </a:rPr>
              <a:t>projets-feder-fse@regionguadeloupe.fr</a:t>
            </a:r>
            <a:r>
              <a:rPr lang="fr-FR" sz="4617" dirty="0"/>
              <a:t> </a:t>
            </a:r>
            <a:endParaRPr lang="fr-FR" sz="4617" dirty="0">
              <a:cs typeface="Calibri" panose="020F0502020204030204"/>
            </a:endParaRPr>
          </a:p>
          <a:p>
            <a:pPr marL="1025188" lvl="1"/>
            <a:endParaRPr lang="fr-FR" sz="3793" b="1" dirty="0">
              <a:cs typeface="Calibri" panose="020F0502020204030204"/>
            </a:endParaRPr>
          </a:p>
          <a:p>
            <a:pPr marL="648203" lvl="1" indent="0" algn="ctr">
              <a:buNone/>
            </a:pPr>
            <a:r>
              <a:rPr lang="fr-FR" sz="3793" b="1" dirty="0">
                <a:solidFill>
                  <a:srgbClr val="FF0000"/>
                </a:solidFill>
                <a:cs typeface="Calibri" panose="020F0502020204030204"/>
              </a:rPr>
              <a:t>Toujours communiquer le numéro GPEXX de l'opération et le SIRET de l’entité </a:t>
            </a:r>
          </a:p>
        </p:txBody>
      </p:sp>
    </p:spTree>
    <p:extLst>
      <p:ext uri="{BB962C8B-B14F-4D97-AF65-F5344CB8AC3E}">
        <p14:creationId xmlns:p14="http://schemas.microsoft.com/office/powerpoint/2010/main" val="25202350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5937" dirty="0">
                <a:solidFill>
                  <a:schemeClr val="accent1"/>
                </a:solidFill>
              </a:rPr>
              <a:t>Merci pour votre attention </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type="subTitle" idx="4294967295"/>
          </p:nvPr>
        </p:nvSpPr>
        <p:spPr>
          <a:xfrm>
            <a:off x="3015618" y="6333234"/>
            <a:ext cx="14072872" cy="2827333"/>
          </a:xfrm>
        </p:spPr>
        <p:txBody>
          <a:bodyPr>
            <a:normAutofit/>
          </a:bodyPr>
          <a:lstStyle/>
          <a:p>
            <a:pPr marL="648413" lvl="1" indent="0">
              <a:buNone/>
            </a:pPr>
            <a:endParaRPr lang="fr-FR"/>
          </a:p>
          <a:p>
            <a:pPr marL="565476" lvl="1" indent="0">
              <a:buNone/>
            </a:pPr>
            <a:endParaRPr lang="fr-FR"/>
          </a:p>
        </p:txBody>
      </p:sp>
      <p:sp>
        <p:nvSpPr>
          <p:cNvPr id="8" name="Espace réservé du contenu 1">
            <a:extLst>
              <a:ext uri="{FF2B5EF4-FFF2-40B4-BE49-F238E27FC236}">
                <a16:creationId xmlns:a16="http://schemas.microsoft.com/office/drawing/2014/main" id="{6DB829B3-B464-4CD5-9D49-0D6245531668}"/>
              </a:ext>
            </a:extLst>
          </p:cNvPr>
          <p:cNvSpPr txBox="1">
            <a:spLocks/>
          </p:cNvSpPr>
          <p:nvPr/>
        </p:nvSpPr>
        <p:spPr>
          <a:xfrm>
            <a:off x="3333934" y="7724048"/>
            <a:ext cx="13549117" cy="284991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a:p>
        </p:txBody>
      </p:sp>
      <p:sp>
        <p:nvSpPr>
          <p:cNvPr id="7" name="Espace réservé du contenu 1">
            <a:extLst>
              <a:ext uri="{FF2B5EF4-FFF2-40B4-BE49-F238E27FC236}">
                <a16:creationId xmlns:a16="http://schemas.microsoft.com/office/drawing/2014/main" id="{140B8B07-9445-4C8D-850B-80BBFCCBF4D3}"/>
              </a:ext>
            </a:extLst>
          </p:cNvPr>
          <p:cNvSpPr txBox="1">
            <a:spLocks/>
          </p:cNvSpPr>
          <p:nvPr/>
        </p:nvSpPr>
        <p:spPr>
          <a:xfrm>
            <a:off x="3266440" y="1854786"/>
            <a:ext cx="14029148"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endParaRPr lang="fr-FR" sz="3793" b="1"/>
          </a:p>
          <a:p>
            <a:pPr lvl="1"/>
            <a:endParaRPr lang="fr-FR" sz="3793" b="1"/>
          </a:p>
        </p:txBody>
      </p:sp>
      <p:sp>
        <p:nvSpPr>
          <p:cNvPr id="9" name="Espace réservé du contenu 1">
            <a:extLst>
              <a:ext uri="{FF2B5EF4-FFF2-40B4-BE49-F238E27FC236}">
                <a16:creationId xmlns:a16="http://schemas.microsoft.com/office/drawing/2014/main" id="{12E3F471-FDEB-45B9-AD2B-17BE85C3E158}"/>
              </a:ext>
            </a:extLst>
          </p:cNvPr>
          <p:cNvSpPr txBox="1">
            <a:spLocks/>
          </p:cNvSpPr>
          <p:nvPr/>
        </p:nvSpPr>
        <p:spPr>
          <a:xfrm>
            <a:off x="3266440" y="2329772"/>
            <a:ext cx="13503727" cy="860043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48413" lvl="1" indent="0" algn="ctr">
              <a:buNone/>
            </a:pPr>
            <a:endParaRPr lang="fr-FR" sz="7916" b="1"/>
          </a:p>
          <a:p>
            <a:pPr marL="648413" lvl="1" indent="0" algn="ctr">
              <a:buNone/>
            </a:pPr>
            <a:endParaRPr lang="fr-FR" sz="7916" b="1"/>
          </a:p>
          <a:p>
            <a:pPr marL="648413" lvl="1" indent="0" algn="ctr">
              <a:buNone/>
            </a:pPr>
            <a:r>
              <a:rPr lang="fr-FR" sz="7916" b="1"/>
              <a:t>Des questions ?</a:t>
            </a:r>
          </a:p>
          <a:p>
            <a:pPr lvl="1"/>
            <a:endParaRPr lang="fr-FR" sz="3793" b="1"/>
          </a:p>
        </p:txBody>
      </p:sp>
    </p:spTree>
    <p:extLst>
      <p:ext uri="{BB962C8B-B14F-4D97-AF65-F5344CB8AC3E}">
        <p14:creationId xmlns:p14="http://schemas.microsoft.com/office/powerpoint/2010/main" val="2215805955"/>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showMasterSp="0">
  <p:cSld name="Slide2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9C7362B6-E486-47E4-8DCD-5DCEB4BB1AE3}"/>
              </a:ext>
            </a:extLst>
          </p:cNvPr>
          <p:cNvGrpSpPr/>
          <p:nvPr/>
        </p:nvGrpSpPr>
        <p:grpSpPr>
          <a:xfrm>
            <a:off x="106262" y="319665"/>
            <a:ext cx="20104098" cy="10854777"/>
            <a:chOff x="106262" y="319665"/>
            <a:chExt cx="20104098" cy="10854777"/>
          </a:xfrm>
        </p:grpSpPr>
        <p:pic>
          <p:nvPicPr>
            <p:cNvPr id="3" name="object 3">
              <a:extLst>
                <a:ext uri="{FF2B5EF4-FFF2-40B4-BE49-F238E27FC236}">
                  <a16:creationId xmlns:a16="http://schemas.microsoft.com/office/drawing/2014/main" id="{DA726F4C-4CDA-4081-BC65-E1A196D6B166}"/>
                </a:ext>
              </a:extLst>
            </p:cNvPr>
            <p:cNvPicPr>
              <a:picLocks noChangeAspect="1"/>
            </p:cNvPicPr>
            <p:nvPr/>
          </p:nvPicPr>
          <p:blipFill>
            <a:blip r:embed="rId2"/>
            <a:stretch>
              <a:fillRect/>
            </a:stretch>
          </p:blipFill>
          <p:spPr>
            <a:xfrm>
              <a:off x="106262" y="319665"/>
              <a:ext cx="20104098" cy="10432636"/>
            </a:xfrm>
            <a:prstGeom prst="rect">
              <a:avLst/>
            </a:prstGeom>
            <a:noFill/>
            <a:ln cap="flat">
              <a:noFill/>
            </a:ln>
          </p:spPr>
        </p:pic>
        <p:sp>
          <p:nvSpPr>
            <p:cNvPr id="4" name="object 4">
              <a:extLst>
                <a:ext uri="{FF2B5EF4-FFF2-40B4-BE49-F238E27FC236}">
                  <a16:creationId xmlns:a16="http://schemas.microsoft.com/office/drawing/2014/main" id="{8EEA87BD-43AC-43A6-8E40-D40F5B783C95}"/>
                </a:ext>
              </a:extLst>
            </p:cNvPr>
            <p:cNvSpPr/>
            <p:nvPr/>
          </p:nvSpPr>
          <p:spPr>
            <a:xfrm>
              <a:off x="1909148" y="380079"/>
              <a:ext cx="16130272" cy="10794363"/>
            </a:xfrm>
            <a:custGeom>
              <a:avLst/>
              <a:gdLst>
                <a:gd name="f0" fmla="val w"/>
                <a:gd name="f1" fmla="val h"/>
                <a:gd name="f2" fmla="val 0"/>
                <a:gd name="f3" fmla="val 16130269"/>
                <a:gd name="f4" fmla="val 10794365"/>
                <a:gd name="f5" fmla="val 3307130"/>
                <a:gd name="f6" fmla="val 9067495"/>
                <a:gd name="f7" fmla="val 3306165"/>
                <a:gd name="f8" fmla="val 9034285"/>
                <a:gd name="f9" fmla="val 3284461"/>
                <a:gd name="f10" fmla="val 9002941"/>
                <a:gd name="f11" fmla="val 3242106"/>
                <a:gd name="f12" fmla="val 8975966"/>
                <a:gd name="f13" fmla="val 2412746"/>
                <a:gd name="f14" fmla="val 8599183"/>
                <a:gd name="f15" fmla="val 2369413"/>
                <a:gd name="f16" fmla="val 8573884"/>
                <a:gd name="f17" fmla="val 2328418"/>
                <a:gd name="f18" fmla="val 8539416"/>
                <a:gd name="f19" fmla="val 2291537"/>
                <a:gd name="f20" fmla="val 8498103"/>
                <a:gd name="f21" fmla="val 2260587"/>
                <a:gd name="f22" fmla="val 8452244"/>
                <a:gd name="f23" fmla="val 2237359"/>
                <a:gd name="f24" fmla="val 8404174"/>
                <a:gd name="f25" fmla="val 2223668"/>
                <a:gd name="f26" fmla="val 8356193"/>
                <a:gd name="f27" fmla="val 2066569"/>
                <a:gd name="f28" fmla="val 7465212"/>
                <a:gd name="f29" fmla="val 2051011"/>
                <a:gd name="f30" fmla="val 7417740"/>
                <a:gd name="f31" fmla="val 2025929"/>
                <a:gd name="f32" fmla="val 7388961"/>
                <a:gd name="f33" fmla="val 1993785"/>
                <a:gd name="f34" fmla="val 7379614"/>
                <a:gd name="f35" fmla="val 1957019"/>
                <a:gd name="f36" fmla="val 7390397"/>
                <a:gd name="f37" fmla="val 1918055"/>
                <a:gd name="f38" fmla="val 7422020"/>
                <a:gd name="f39" fmla="val 1300340"/>
                <a:gd name="f40" fmla="val 8087601"/>
                <a:gd name="f41" fmla="val 1268615"/>
                <a:gd name="f42" fmla="val 8116202"/>
                <a:gd name="f43" fmla="val 1230668"/>
                <a:gd name="f44" fmla="val 8141221"/>
                <a:gd name="f45" fmla="val 1188250"/>
                <a:gd name="f46" fmla="val 8162036"/>
                <a:gd name="f47" fmla="val 1143114"/>
                <a:gd name="f48" fmla="val 8178012"/>
                <a:gd name="f49" fmla="val 1096987"/>
                <a:gd name="f50" fmla="val 8188541"/>
                <a:gd name="f51" fmla="val 1051648"/>
                <a:gd name="f52" fmla="val 8193011"/>
                <a:gd name="f53" fmla="val 1008811"/>
                <a:gd name="f54" fmla="val 8190789"/>
                <a:gd name="f55" fmla="val 105625"/>
                <a:gd name="f56" fmla="val 8063624"/>
                <a:gd name="f57" fmla="val 55283"/>
                <a:gd name="f58" fmla="val 8063611"/>
                <a:gd name="f59" fmla="val 19939"/>
                <a:gd name="f60" fmla="val 8078368"/>
                <a:gd name="f61" fmla="val 1028"/>
                <a:gd name="f62" fmla="val 8105800"/>
                <a:gd name="f63" fmla="val 8143811"/>
                <a:gd name="f64" fmla="val 18288"/>
                <a:gd name="f65" fmla="val 8190319"/>
                <a:gd name="f66" fmla="val 465861"/>
                <a:gd name="f67" fmla="val 8978455"/>
                <a:gd name="f68" fmla="val 485927"/>
                <a:gd name="f69" fmla="val 9024175"/>
                <a:gd name="f70" fmla="val 498665"/>
                <a:gd name="f71" fmla="val 9075966"/>
                <a:gd name="f72" fmla="val 504012"/>
                <a:gd name="f73" fmla="val 9130894"/>
                <a:gd name="f74" fmla="val 501865"/>
                <a:gd name="f75" fmla="val 9186024"/>
                <a:gd name="f76" fmla="val 492150"/>
                <a:gd name="f77" fmla="val 9238463"/>
                <a:gd name="f78" fmla="val 474776"/>
                <a:gd name="f79" fmla="val 9285249"/>
                <a:gd name="f80" fmla="val 73660"/>
                <a:gd name="f81" fmla="val 10097643"/>
                <a:gd name="f82" fmla="val 58102"/>
                <a:gd name="f83" fmla="val 10145103"/>
                <a:gd name="f84" fmla="val 61341"/>
                <a:gd name="f85" fmla="val 10182974"/>
                <a:gd name="f86" fmla="val 81800"/>
                <a:gd name="f87" fmla="val 10209276"/>
                <a:gd name="f88" fmla="val 117944"/>
                <a:gd name="f89" fmla="val 10221989"/>
                <a:gd name="f90" fmla="val 168198"/>
                <a:gd name="f91" fmla="val 10219106"/>
                <a:gd name="f92" fmla="val 1062545"/>
                <a:gd name="f93" fmla="val 10040620"/>
                <a:gd name="f94" fmla="val 1105166"/>
                <a:gd name="f95" fmla="val 10035959"/>
                <a:gd name="f96" fmla="val 1150683"/>
                <a:gd name="f97" fmla="val 10037839"/>
                <a:gd name="f98" fmla="val 1197343"/>
                <a:gd name="f99" fmla="val 10045725"/>
                <a:gd name="f100" fmla="val 1243342"/>
                <a:gd name="f101" fmla="val 10059111"/>
                <a:gd name="f102" fmla="val 1286891"/>
                <a:gd name="f103" fmla="val 10077475"/>
                <a:gd name="f104" fmla="val 1326235"/>
                <a:gd name="f105" fmla="val 10100285"/>
                <a:gd name="f106" fmla="val 1359560"/>
                <a:gd name="f107" fmla="val 10127056"/>
                <a:gd name="f108" fmla="val 2014867"/>
                <a:gd name="f109" fmla="val 10756278"/>
                <a:gd name="f110" fmla="val 2055596"/>
                <a:gd name="f111" fmla="val 10785627"/>
                <a:gd name="f112" fmla="val 2092934"/>
                <a:gd name="f113" fmla="val 10794289"/>
                <a:gd name="f114" fmla="val 2147862"/>
                <a:gd name="f115" fmla="val 10752976"/>
                <a:gd name="f116" fmla="val 2160638"/>
                <a:gd name="f117" fmla="val 10704690"/>
                <a:gd name="f118" fmla="val 2265769"/>
                <a:gd name="f119" fmla="val 9806229"/>
                <a:gd name="f120" fmla="val 2276652"/>
                <a:gd name="f121" fmla="val 9757550"/>
                <a:gd name="f122" fmla="val 2297049"/>
                <a:gd name="f123" fmla="val 9708223"/>
                <a:gd name="f124" fmla="val 2325281"/>
                <a:gd name="f125" fmla="val 9660687"/>
                <a:gd name="f126" fmla="val 2359710"/>
                <a:gd name="f127" fmla="val 9617329"/>
                <a:gd name="f128" fmla="val 2398649"/>
                <a:gd name="f129" fmla="val 9580575"/>
                <a:gd name="f130" fmla="val 2440444"/>
                <a:gd name="f131" fmla="val 9552851"/>
                <a:gd name="f132" fmla="val 3246551"/>
                <a:gd name="f133" fmla="val 9129370"/>
                <a:gd name="f134" fmla="val 3287280"/>
                <a:gd name="f135" fmla="val 9100033"/>
                <a:gd name="f136" fmla="val 9180982"/>
                <a:gd name="f137" fmla="val 6492062"/>
                <a:gd name="f138" fmla="val 9144914"/>
                <a:gd name="f139" fmla="val 6437490"/>
                <a:gd name="f140" fmla="val 9107526"/>
                <a:gd name="f141" fmla="val 6419761"/>
                <a:gd name="f142" fmla="val 9057830"/>
                <a:gd name="f143" fmla="val 6409969"/>
                <a:gd name="f144" fmla="val 7829855"/>
                <a:gd name="f145" fmla="val 6290208"/>
                <a:gd name="f146" fmla="val 7785709"/>
                <a:gd name="f147" fmla="val 6282779"/>
                <a:gd name="f148" fmla="val 7740586"/>
                <a:gd name="f149" fmla="val 6269355"/>
                <a:gd name="f150" fmla="val 7695463"/>
                <a:gd name="f151" fmla="val 6250597"/>
                <a:gd name="f152" fmla="val 7651331"/>
                <a:gd name="f153" fmla="val 6227153"/>
                <a:gd name="f154" fmla="val 7609179"/>
                <a:gd name="f155" fmla="val 6199644"/>
                <a:gd name="f156" fmla="val 7569987"/>
                <a:gd name="f157" fmla="val 6168733"/>
                <a:gd name="f158" fmla="val 7534770"/>
                <a:gd name="f159" fmla="val 6135065"/>
                <a:gd name="f160" fmla="val 7504481"/>
                <a:gd name="f161" fmla="val 6099264"/>
                <a:gd name="f162" fmla="val 7480122"/>
                <a:gd name="f163" fmla="val 6062002"/>
                <a:gd name="f164" fmla="val 6883501"/>
                <a:gd name="f165" fmla="val 4991151"/>
                <a:gd name="f166" fmla="val 6854774"/>
                <a:gd name="f167" fmla="val 4949761"/>
                <a:gd name="f168" fmla="val 6823570"/>
                <a:gd name="f169" fmla="val 4922723"/>
                <a:gd name="f170" fmla="val 6791160"/>
                <a:gd name="f171" fmla="val 4909972"/>
                <a:gd name="f172" fmla="val 6758775"/>
                <a:gd name="f173" fmla="val 4911458"/>
                <a:gd name="f174" fmla="val 6727685"/>
                <a:gd name="f175" fmla="val 4927117"/>
                <a:gd name="f176" fmla="val 6699148"/>
                <a:gd name="f177" fmla="val 4956899"/>
                <a:gd name="f178" fmla="val 6674396"/>
                <a:gd name="f179" fmla="val 5000752"/>
                <a:gd name="f180" fmla="val 6180036"/>
                <a:gd name="f181" fmla="val 6121641"/>
                <a:gd name="f182" fmla="val 6159258"/>
                <a:gd name="f183" fmla="val 6160973"/>
                <a:gd name="f184" fmla="val 6132436"/>
                <a:gd name="f185" fmla="val 6199378"/>
                <a:gd name="f186" fmla="val 6100496"/>
                <a:gd name="f187" fmla="val 6236144"/>
                <a:gd name="f188" fmla="val 6064364"/>
                <a:gd name="f189" fmla="val 6270510"/>
                <a:gd name="f190" fmla="val 6024956"/>
                <a:gd name="f191" fmla="val 6301752"/>
                <a:gd name="f192" fmla="val 5983186"/>
                <a:gd name="f193" fmla="val 6329146"/>
                <a:gd name="f194" fmla="val 5940006"/>
                <a:gd name="f195" fmla="val 6351956"/>
                <a:gd name="f196" fmla="val 5896305"/>
                <a:gd name="f197" fmla="val 6369444"/>
                <a:gd name="f198" fmla="val 5853036"/>
                <a:gd name="f199" fmla="val 6380886"/>
                <a:gd name="f200" fmla="val 4641507"/>
                <a:gd name="f201" fmla="val 6612572"/>
                <a:gd name="f202" fmla="val 4592917"/>
                <a:gd name="f203" fmla="val 6626873"/>
                <a:gd name="f204" fmla="val 4557344"/>
                <a:gd name="f205" fmla="val 6647942"/>
                <a:gd name="f206" fmla="val 4535094"/>
                <a:gd name="f207" fmla="val 6674574"/>
                <a:gd name="f208" fmla="val 4526508"/>
                <a:gd name="f209" fmla="val 6705562"/>
                <a:gd name="f210" fmla="val 4531919"/>
                <a:gd name="f211" fmla="val 6739725"/>
                <a:gd name="f212" fmla="val 4551667"/>
                <a:gd name="f213" fmla="val 6775844"/>
                <a:gd name="f214" fmla="val 4586084"/>
                <a:gd name="f215" fmla="val 6812724"/>
                <a:gd name="f216" fmla="val 5508498"/>
                <a:gd name="f217" fmla="val 7625270"/>
                <a:gd name="f218" fmla="val 5539816"/>
                <a:gd name="f219" fmla="val 7657008"/>
                <a:gd name="f220" fmla="val 5568366"/>
                <a:gd name="f221" fmla="val 7694168"/>
                <a:gd name="f222" fmla="val 5593753"/>
                <a:gd name="f223" fmla="val 7735646"/>
                <a:gd name="f224" fmla="val 5615559"/>
                <a:gd name="f225" fmla="val 7780337"/>
                <a:gd name="f226" fmla="val 5633351"/>
                <a:gd name="f227" fmla="val 7827162"/>
                <a:gd name="f228" fmla="val 5646725"/>
                <a:gd name="f229" fmla="val 7875003"/>
                <a:gd name="f230" fmla="val 5655259"/>
                <a:gd name="f231" fmla="val 7922768"/>
                <a:gd name="f232" fmla="val 5658536"/>
                <a:gd name="f233" fmla="val 7969377"/>
                <a:gd name="f234" fmla="val 5656148"/>
                <a:gd name="f235" fmla="val 8013713"/>
                <a:gd name="f236" fmla="val 5504002"/>
                <a:gd name="f237" fmla="val 9227769"/>
                <a:gd name="f238" fmla="val 5502694"/>
                <a:gd name="f239" fmla="val 9277985"/>
                <a:gd name="f240" fmla="val 5511901"/>
                <a:gd name="f241" fmla="val 9318028"/>
                <a:gd name="f242" fmla="val 5530570"/>
                <a:gd name="f243" fmla="val 9347238"/>
                <a:gd name="f244" fmla="val 5557647"/>
                <a:gd name="f245" fmla="val 9364904"/>
                <a:gd name="f246" fmla="val 5592089"/>
                <a:gd name="f247" fmla="val 9370352"/>
                <a:gd name="f248" fmla="val 5632831"/>
                <a:gd name="f249" fmla="val 9362897"/>
                <a:gd name="f250" fmla="val 5678830"/>
                <a:gd name="f251" fmla="val 9341853"/>
                <a:gd name="f252" fmla="val 6743319"/>
                <a:gd name="f253" fmla="val 8723122"/>
                <a:gd name="f254" fmla="val 6783438"/>
                <a:gd name="f255" fmla="val 8703399"/>
                <a:gd name="f256" fmla="val 6827901"/>
                <a:gd name="f257" fmla="val 8687956"/>
                <a:gd name="f258" fmla="val 6875526"/>
                <a:gd name="f259" fmla="val 8676830"/>
                <a:gd name="f260" fmla="val 6925132"/>
                <a:gd name="f261" fmla="val 8670087"/>
                <a:gd name="f262" fmla="val 6975538"/>
                <a:gd name="f263" fmla="val 8667775"/>
                <a:gd name="f264" fmla="val 7025564"/>
                <a:gd name="f265" fmla="val 8669960"/>
                <a:gd name="f266" fmla="val 7074027"/>
                <a:gd name="f267" fmla="val 8676678"/>
                <a:gd name="f268" fmla="val 7119747"/>
                <a:gd name="f269" fmla="val 8687994"/>
                <a:gd name="f270" fmla="val 7161543"/>
                <a:gd name="f271" fmla="val 8703958"/>
                <a:gd name="f272" fmla="val 8279066"/>
                <a:gd name="f273" fmla="val 9222575"/>
                <a:gd name="f274" fmla="val 8326844"/>
                <a:gd name="f275" fmla="val 9239313"/>
                <a:gd name="f276" fmla="val 8368106"/>
                <a:gd name="f277" fmla="val 9243009"/>
                <a:gd name="f278" fmla="val 8427212"/>
                <a:gd name="f279" fmla="val 9214358"/>
                <a:gd name="f280" fmla="val 8448535"/>
                <a:gd name="f281" fmla="val 9142832"/>
                <a:gd name="f282" fmla="val 8442566"/>
                <a:gd name="f283" fmla="val 9092946"/>
                <a:gd name="f284" fmla="val 8177987"/>
                <a:gd name="f285" fmla="val 7898028"/>
                <a:gd name="f286" fmla="val 8171472"/>
                <a:gd name="f287" fmla="val 7854099"/>
                <a:gd name="f288" fmla="val 8170405"/>
                <a:gd name="f289" fmla="val 7807388"/>
                <a:gd name="f290" fmla="val 8174456"/>
                <a:gd name="f291" fmla="val 7759039"/>
                <a:gd name="f292" fmla="val 8183308"/>
                <a:gd name="f293" fmla="val 7710170"/>
                <a:gd name="f294" fmla="val 8196669"/>
                <a:gd name="f295" fmla="val 7661935"/>
                <a:gd name="f296" fmla="val 8214220"/>
                <a:gd name="f297" fmla="val 7615428"/>
                <a:gd name="f298" fmla="val 8235632"/>
                <a:gd name="f299" fmla="val 7571816"/>
                <a:gd name="f300" fmla="val 8260601"/>
                <a:gd name="f301" fmla="val 7532205"/>
                <a:gd name="f302" fmla="val 8288820"/>
                <a:gd name="f303" fmla="val 7497737"/>
                <a:gd name="f304" fmla="val 9131656"/>
                <a:gd name="f305" fmla="val 6604216"/>
                <a:gd name="f306" fmla="val 9162478"/>
                <a:gd name="f307" fmla="val 6564338"/>
                <a:gd name="f308" fmla="val 9178773"/>
                <a:gd name="f309" fmla="val 6526568"/>
                <a:gd name="f310" fmla="val 16129686"/>
                <a:gd name="f311" fmla="val 1713699"/>
                <a:gd name="f312" fmla="val 16118421"/>
                <a:gd name="f313" fmla="val 1646021"/>
                <a:gd name="f314" fmla="val 16075914"/>
                <a:gd name="f315" fmla="val 1596999"/>
                <a:gd name="f316" fmla="val 16004362"/>
                <a:gd name="f317" fmla="val 1570012"/>
                <a:gd name="f318" fmla="val 15958376"/>
                <a:gd name="f319" fmla="val 1565859"/>
                <a:gd name="f320" fmla="val 15905950"/>
                <a:gd name="f321" fmla="val 1568475"/>
                <a:gd name="f322" fmla="val 13981684"/>
                <a:gd name="f323" fmla="val 1781873"/>
                <a:gd name="f324" fmla="val 13937031"/>
                <a:gd name="f325" fmla="val 1784769"/>
                <a:gd name="f326" fmla="val 13890701"/>
                <a:gd name="f327" fmla="val 1783905"/>
                <a:gd name="f328" fmla="val 13843127"/>
                <a:gd name="f329" fmla="val 1779447"/>
                <a:gd name="f330" fmla="val 13794791"/>
                <a:gd name="f331" fmla="val 1771586"/>
                <a:gd name="f332" fmla="val 13746125"/>
                <a:gd name="f333" fmla="val 1760499"/>
                <a:gd name="f334" fmla="val 13697611"/>
                <a:gd name="f335" fmla="val 1746364"/>
                <a:gd name="f336" fmla="val 13649693"/>
                <a:gd name="f337" fmla="val 1729346"/>
                <a:gd name="f338" fmla="val 13602843"/>
                <a:gd name="f339" fmla="val 1709635"/>
                <a:gd name="f340" fmla="val 13557517"/>
                <a:gd name="f341" fmla="val 1687410"/>
                <a:gd name="f342" fmla="val 13514172"/>
                <a:gd name="f343" fmla="val 1662849"/>
                <a:gd name="f344" fmla="val 13473265"/>
                <a:gd name="f345" fmla="val 1636115"/>
                <a:gd name="f346" fmla="val 13435254"/>
                <a:gd name="f347" fmla="val 1607400"/>
                <a:gd name="f348" fmla="val 13400608"/>
                <a:gd name="f349" fmla="val 1576882"/>
                <a:gd name="f350" fmla="val 13369773"/>
                <a:gd name="f351" fmla="val 1544726"/>
                <a:gd name="f352" fmla="val 12101589"/>
                <a:gd name="f353" fmla="val 94005"/>
                <a:gd name="f354" fmla="val 12064848"/>
                <a:gd name="f355" fmla="val 56832"/>
                <a:gd name="f356" fmla="val 12028208"/>
                <a:gd name="f357" fmla="val 28968"/>
                <a:gd name="f358" fmla="val 11992166"/>
                <a:gd name="f359" fmla="val 10299"/>
                <a:gd name="f360" fmla="val 11957190"/>
                <a:gd name="f361" fmla="val 685"/>
                <a:gd name="f362" fmla="val 11923776"/>
                <a:gd name="f363" fmla="val 11892432"/>
                <a:gd name="f364" fmla="val 8128"/>
                <a:gd name="f365" fmla="val 11837873"/>
                <a:gd name="f366" fmla="val 50279"/>
                <a:gd name="f367" fmla="val 11815661"/>
                <a:gd name="f368" fmla="val 84061"/>
                <a:gd name="f369" fmla="val 11797462"/>
                <a:gd name="f370" fmla="val 126149"/>
                <a:gd name="f371" fmla="val 11783771"/>
                <a:gd name="f372" fmla="val 176390"/>
                <a:gd name="f373" fmla="val 11393805"/>
                <a:gd name="f374" fmla="val 2056803"/>
                <a:gd name="f375" fmla="val 11382794"/>
                <a:gd name="f376" fmla="val 2099805"/>
                <a:gd name="f377" fmla="val 11367643"/>
                <a:gd name="f378" fmla="val 2143239"/>
                <a:gd name="f379" fmla="val 11348669"/>
                <a:gd name="f380" fmla="val 2186724"/>
                <a:gd name="f381" fmla="val 11326190"/>
                <a:gd name="f382" fmla="val 2229878"/>
                <a:gd name="f383" fmla="val 11300511"/>
                <a:gd name="f384" fmla="val 2272347"/>
                <a:gd name="f385" fmla="val 11271949"/>
                <a:gd name="f386" fmla="val 2313724"/>
                <a:gd name="f387" fmla="val 11240821"/>
                <a:gd name="f388" fmla="val 2353640"/>
                <a:gd name="f389" fmla="val 11207433"/>
                <a:gd name="f390" fmla="val 2391727"/>
                <a:gd name="f391" fmla="val 11172101"/>
                <a:gd name="f392" fmla="val 2427605"/>
                <a:gd name="f393" fmla="val 11135131"/>
                <a:gd name="f394" fmla="val 2460879"/>
                <a:gd name="f395" fmla="val 11096854"/>
                <a:gd name="f396" fmla="val 2491194"/>
                <a:gd name="f397" fmla="val 11057560"/>
                <a:gd name="f398" fmla="val 2518156"/>
                <a:gd name="f399" fmla="val 11017568"/>
                <a:gd name="f400" fmla="val 2541384"/>
                <a:gd name="f401" fmla="val 10977194"/>
                <a:gd name="f402" fmla="val 2560523"/>
                <a:gd name="f403" fmla="val 9193797"/>
                <a:gd name="f404" fmla="val 3308058"/>
                <a:gd name="f405" fmla="val 9146769"/>
                <a:gd name="f406" fmla="val 3331210"/>
                <a:gd name="f407" fmla="val 9108719"/>
                <a:gd name="f408" fmla="val 3357143"/>
                <a:gd name="f409" fmla="val 9079662"/>
                <a:gd name="f410" fmla="val 3385375"/>
                <a:gd name="f411" fmla="val 9048648"/>
                <a:gd name="f412" fmla="val 3446691"/>
                <a:gd name="f413" fmla="val 9046756"/>
                <a:gd name="f414" fmla="val 3478771"/>
                <a:gd name="f415" fmla="val 9053970"/>
                <a:gd name="f416" fmla="val 3511118"/>
                <a:gd name="f417" fmla="val 9095867"/>
                <a:gd name="f418" fmla="val 3574643"/>
                <a:gd name="f419" fmla="val 9130614"/>
                <a:gd name="f420" fmla="val 3604806"/>
                <a:gd name="f421" fmla="val 9174582"/>
                <a:gd name="f422" fmla="val 3633228"/>
                <a:gd name="f423" fmla="val 10857840"/>
                <a:gd name="f424" fmla="val 4582033"/>
                <a:gd name="f425" fmla="val 10895673"/>
                <a:gd name="f426" fmla="val 4605706"/>
                <a:gd name="f427" fmla="val 10932655"/>
                <a:gd name="f428" fmla="val 4633417"/>
                <a:gd name="f429" fmla="val 10968507"/>
                <a:gd name="f430" fmla="val 4664735"/>
                <a:gd name="f431" fmla="val 11002963"/>
                <a:gd name="f432" fmla="val 4699266"/>
                <a:gd name="f433" fmla="val 11035754"/>
                <a:gd name="f434" fmla="val 4736604"/>
                <a:gd name="f435" fmla="val 11066628"/>
                <a:gd name="f436" fmla="val 4776317"/>
                <a:gd name="f437" fmla="val 11095304"/>
                <a:gd name="f438" fmla="val 4818011"/>
                <a:gd name="f439" fmla="val 11121517"/>
                <a:gd name="f440" fmla="val 4861255"/>
                <a:gd name="f441" fmla="val 11145012"/>
                <a:gd name="f442" fmla="val 4905667"/>
                <a:gd name="f443" fmla="val 11165510"/>
                <a:gd name="f444" fmla="val 4950803"/>
                <a:gd name="f445" fmla="val 11182756"/>
                <a:gd name="f446" fmla="val 4996269"/>
                <a:gd name="f447" fmla="val 11196485"/>
                <a:gd name="f448" fmla="val 5041646"/>
                <a:gd name="f449" fmla="val 11206417"/>
                <a:gd name="f450" fmla="val 5086540"/>
                <a:gd name="f451" fmla="val 11212297"/>
                <a:gd name="f452" fmla="val 5130520"/>
                <a:gd name="f453" fmla="val 11378260"/>
                <a:gd name="f454" fmla="val 7043255"/>
                <a:gd name="f455" fmla="val 11385931"/>
                <a:gd name="f456" fmla="val 7094728"/>
                <a:gd name="f457" fmla="val 11399037"/>
                <a:gd name="f458" fmla="val 7138619"/>
                <a:gd name="f459" fmla="val 11417135"/>
                <a:gd name="f460" fmla="val 7174725"/>
                <a:gd name="f461" fmla="val 11466347"/>
                <a:gd name="f462" fmla="val 7222909"/>
                <a:gd name="f463" fmla="val 11529784"/>
                <a:gd name="f464" fmla="val 7237793"/>
                <a:gd name="f465" fmla="val 11565649"/>
                <a:gd name="f466" fmla="val 7232294"/>
                <a:gd name="f467" fmla="val 11603660"/>
                <a:gd name="f468" fmla="val 7217918"/>
                <a:gd name="f469" fmla="val 11643322"/>
                <a:gd name="f470" fmla="val 7194486"/>
                <a:gd name="f471" fmla="val 11684165"/>
                <a:gd name="f472" fmla="val 7161809"/>
                <a:gd name="f473" fmla="val 13114477"/>
                <a:gd name="f474" fmla="val 5867730"/>
                <a:gd name="f475" fmla="val 13148882"/>
                <a:gd name="f476" fmla="val 5839371"/>
                <a:gd name="f477" fmla="val 13186880"/>
                <a:gd name="f478" fmla="val 5813056"/>
                <a:gd name="f479" fmla="val 13228003"/>
                <a:gd name="f480" fmla="val 5788939"/>
                <a:gd name="f481" fmla="val 13271767"/>
                <a:gd name="f482" fmla="val 5767121"/>
                <a:gd name="f483" fmla="val 13317715"/>
                <a:gd name="f484" fmla="val 5747740"/>
                <a:gd name="f485" fmla="val 13365340"/>
                <a:gd name="f486" fmla="val 5730913"/>
                <a:gd name="f487" fmla="val 13414197"/>
                <a:gd name="f488" fmla="val 5716752"/>
                <a:gd name="f489" fmla="val 13463778"/>
                <a:gd name="f490" fmla="val 5705399"/>
                <a:gd name="f491" fmla="val 13513638"/>
                <a:gd name="f492" fmla="val 5696978"/>
                <a:gd name="f493" fmla="val 13563270"/>
                <a:gd name="f494" fmla="val 5691594"/>
                <a:gd name="f495" fmla="val 13612216"/>
                <a:gd name="f496" fmla="val 5689397"/>
                <a:gd name="f497" fmla="val 13659993"/>
                <a:gd name="f498" fmla="val 5690476"/>
                <a:gd name="f499" fmla="val 13706132"/>
                <a:gd name="f500" fmla="val 5694985"/>
                <a:gd name="f501" fmla="val 13750138"/>
                <a:gd name="f502" fmla="val 5703049"/>
                <a:gd name="f503" fmla="val 15636126"/>
                <a:gd name="f504" fmla="val 6137580"/>
                <a:gd name="f505" fmla="val 15687891"/>
                <a:gd name="f506" fmla="val 6146254"/>
                <a:gd name="f507" fmla="val 15734043"/>
                <a:gd name="f508" fmla="val 6147447"/>
                <a:gd name="f509" fmla="val 15774289"/>
                <a:gd name="f510" fmla="val 6141542"/>
                <a:gd name="f511" fmla="val 15835719"/>
                <a:gd name="f512" fmla="val 6110021"/>
                <a:gd name="f513" fmla="val 15869615"/>
                <a:gd name="f514" fmla="val 6054801"/>
                <a:gd name="f515" fmla="val 15875419"/>
                <a:gd name="f516" fmla="val 6019279"/>
                <a:gd name="f517" fmla="val 15873375"/>
                <a:gd name="f518" fmla="val 5978995"/>
                <a:gd name="f519" fmla="val 15863151"/>
                <a:gd name="f520" fmla="val 5934341"/>
                <a:gd name="f521" fmla="val 15844444"/>
                <a:gd name="f522" fmla="val 5885713"/>
                <a:gd name="f523" fmla="val 15045119"/>
                <a:gd name="f524" fmla="val 4137164"/>
                <a:gd name="f525" fmla="val 15028545"/>
                <a:gd name="f526" fmla="val 4095953"/>
                <a:gd name="f527" fmla="val 15015058"/>
                <a:gd name="f528" fmla="val 4051998"/>
                <a:gd name="f529" fmla="val 15004618"/>
                <a:gd name="f530" fmla="val 4005757"/>
                <a:gd name="f531" fmla="val 14997227"/>
                <a:gd name="f532" fmla="val 3957739"/>
                <a:gd name="f533" fmla="val 14992820"/>
                <a:gd name="f534" fmla="val 3908425"/>
                <a:gd name="f535" fmla="val 14991398"/>
                <a:gd name="f536" fmla="val 3858310"/>
                <a:gd name="f537" fmla="val 14992909"/>
                <a:gd name="f538" fmla="val 3807879"/>
                <a:gd name="f539" fmla="val 14997341"/>
                <a:gd name="f540" fmla="val 3757599"/>
                <a:gd name="f541" fmla="val 15004657"/>
                <a:gd name="f542" fmla="val 3707993"/>
                <a:gd name="f543" fmla="val 15014829"/>
                <a:gd name="f544" fmla="val 3659530"/>
                <a:gd name="f545" fmla="val 15027834"/>
                <a:gd name="f546" fmla="val 3612705"/>
                <a:gd name="f547" fmla="val 15043633"/>
                <a:gd name="f548" fmla="val 3567988"/>
                <a:gd name="f549" fmla="val 15062200"/>
                <a:gd name="f550" fmla="val 3525888"/>
                <a:gd name="f551" fmla="val 15083511"/>
                <a:gd name="f552" fmla="val 3486886"/>
                <a:gd name="f553" fmla="val 16083191"/>
                <a:gd name="f554" fmla="val 1842757"/>
                <a:gd name="f555" fmla="val 16107512"/>
                <a:gd name="f556" fmla="val 1796630"/>
                <a:gd name="f557" fmla="val 16122917"/>
                <a:gd name="f558" fmla="val 1753476"/>
                <a:gd name="f559" fmla="*/ f0 1 16130269"/>
                <a:gd name="f560" fmla="*/ f1 1 10794365"/>
                <a:gd name="f561" fmla="+- f4 0 f2"/>
                <a:gd name="f562" fmla="+- f3 0 f2"/>
                <a:gd name="f563" fmla="*/ f562 1 16130269"/>
                <a:gd name="f564" fmla="*/ f561 1 10794365"/>
                <a:gd name="f565" fmla="*/ f2 1 f563"/>
                <a:gd name="f566" fmla="*/ f3 1 f563"/>
                <a:gd name="f567" fmla="*/ f2 1 f564"/>
                <a:gd name="f568" fmla="*/ f4 1 f564"/>
                <a:gd name="f569" fmla="*/ f565 f559 1"/>
                <a:gd name="f570" fmla="*/ f566 f559 1"/>
                <a:gd name="f571" fmla="*/ f568 f560 1"/>
                <a:gd name="f572" fmla="*/ f567 f560 1"/>
              </a:gdLst>
              <a:ahLst/>
              <a:cxnLst>
                <a:cxn ang="3cd4">
                  <a:pos x="hc" y="t"/>
                </a:cxn>
                <a:cxn ang="0">
                  <a:pos x="r" y="vc"/>
                </a:cxn>
                <a:cxn ang="cd4">
                  <a:pos x="hc" y="b"/>
                </a:cxn>
                <a:cxn ang="cd2">
                  <a:pos x="l" y="vc"/>
                </a:cxn>
              </a:cxnLst>
              <a:rect l="f569" t="f572" r="f570" b="f571"/>
              <a:pathLst>
                <a:path w="16130269" h="10794365">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5" y="f6"/>
                  </a:lnTo>
                  <a:close/>
                </a:path>
                <a:path w="16130269" h="10794365">
                  <a:moveTo>
                    <a:pt x="f136" y="f137"/>
                  </a:moveTo>
                  <a:lnTo>
                    <a:pt x="f138" y="f139"/>
                  </a:lnTo>
                  <a:lnTo>
                    <a:pt x="f140" y="f141"/>
                  </a:lnTo>
                  <a:lnTo>
                    <a:pt x="f142" y="f143"/>
                  </a:lnTo>
                  <a:lnTo>
                    <a:pt x="f144" y="f145"/>
                  </a:lnTo>
                  <a:lnTo>
                    <a:pt x="f146" y="f147"/>
                  </a:lnTo>
                  <a:lnTo>
                    <a:pt x="f148" y="f149"/>
                  </a:lnTo>
                  <a:lnTo>
                    <a:pt x="f150" y="f151"/>
                  </a:lnTo>
                  <a:lnTo>
                    <a:pt x="f152" y="f153"/>
                  </a:lnTo>
                  <a:lnTo>
                    <a:pt x="f154" y="f155"/>
                  </a:lnTo>
                  <a:lnTo>
                    <a:pt x="f156" y="f157"/>
                  </a:lnTo>
                  <a:lnTo>
                    <a:pt x="f158" y="f159"/>
                  </a:lnTo>
                  <a:lnTo>
                    <a:pt x="f160" y="f161"/>
                  </a:lnTo>
                  <a:lnTo>
                    <a:pt x="f162" y="f163"/>
                  </a:lnTo>
                  <a:lnTo>
                    <a:pt x="f164" y="f165"/>
                  </a:lnTo>
                  <a:lnTo>
                    <a:pt x="f166" y="f167"/>
                  </a:lnTo>
                  <a:lnTo>
                    <a:pt x="f168" y="f169"/>
                  </a:lnTo>
                  <a:lnTo>
                    <a:pt x="f170" y="f171"/>
                  </a:lnTo>
                  <a:lnTo>
                    <a:pt x="f172" y="f173"/>
                  </a:lnTo>
                  <a:lnTo>
                    <a:pt x="f174" y="f175"/>
                  </a:lnTo>
                  <a:lnTo>
                    <a:pt x="f176" y="f177"/>
                  </a:lnTo>
                  <a:lnTo>
                    <a:pt x="f178" y="f179"/>
                  </a:lnTo>
                  <a:lnTo>
                    <a:pt x="f180" y="f181"/>
                  </a:lnTo>
                  <a:lnTo>
                    <a:pt x="f182" y="f183"/>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205"/>
                  </a:lnTo>
                  <a:lnTo>
                    <a:pt x="f206" y="f207"/>
                  </a:lnTo>
                  <a:lnTo>
                    <a:pt x="f208" y="f209"/>
                  </a:lnTo>
                  <a:lnTo>
                    <a:pt x="f210" y="f211"/>
                  </a:lnTo>
                  <a:lnTo>
                    <a:pt x="f212" y="f213"/>
                  </a:lnTo>
                  <a:lnTo>
                    <a:pt x="f214" y="f215"/>
                  </a:lnTo>
                  <a:lnTo>
                    <a:pt x="f216" y="f217"/>
                  </a:lnTo>
                  <a:lnTo>
                    <a:pt x="f218" y="f219"/>
                  </a:lnTo>
                  <a:lnTo>
                    <a:pt x="f220" y="f221"/>
                  </a:lnTo>
                  <a:lnTo>
                    <a:pt x="f222" y="f223"/>
                  </a:lnTo>
                  <a:lnTo>
                    <a:pt x="f224" y="f225"/>
                  </a:lnTo>
                  <a:lnTo>
                    <a:pt x="f226" y="f227"/>
                  </a:lnTo>
                  <a:lnTo>
                    <a:pt x="f228" y="f229"/>
                  </a:lnTo>
                  <a:lnTo>
                    <a:pt x="f230" y="f231"/>
                  </a:lnTo>
                  <a:lnTo>
                    <a:pt x="f232" y="f233"/>
                  </a:lnTo>
                  <a:lnTo>
                    <a:pt x="f234" y="f235"/>
                  </a:lnTo>
                  <a:lnTo>
                    <a:pt x="f236" y="f237"/>
                  </a:lnTo>
                  <a:lnTo>
                    <a:pt x="f238" y="f239"/>
                  </a:lnTo>
                  <a:lnTo>
                    <a:pt x="f240" y="f241"/>
                  </a:lnTo>
                  <a:lnTo>
                    <a:pt x="f242" y="f243"/>
                  </a:lnTo>
                  <a:lnTo>
                    <a:pt x="f244" y="f245"/>
                  </a:lnTo>
                  <a:lnTo>
                    <a:pt x="f246" y="f247"/>
                  </a:lnTo>
                  <a:lnTo>
                    <a:pt x="f248" y="f249"/>
                  </a:lnTo>
                  <a:lnTo>
                    <a:pt x="f250" y="f251"/>
                  </a:lnTo>
                  <a:lnTo>
                    <a:pt x="f252" y="f253"/>
                  </a:lnTo>
                  <a:lnTo>
                    <a:pt x="f254" y="f255"/>
                  </a:lnTo>
                  <a:lnTo>
                    <a:pt x="f256" y="f257"/>
                  </a:lnTo>
                  <a:lnTo>
                    <a:pt x="f258" y="f259"/>
                  </a:lnTo>
                  <a:lnTo>
                    <a:pt x="f260" y="f261"/>
                  </a:lnTo>
                  <a:lnTo>
                    <a:pt x="f262" y="f263"/>
                  </a:lnTo>
                  <a:lnTo>
                    <a:pt x="f264" y="f265"/>
                  </a:lnTo>
                  <a:lnTo>
                    <a:pt x="f266" y="f267"/>
                  </a:lnTo>
                  <a:lnTo>
                    <a:pt x="f268" y="f269"/>
                  </a:lnTo>
                  <a:lnTo>
                    <a:pt x="f270" y="f271"/>
                  </a:lnTo>
                  <a:lnTo>
                    <a:pt x="f272" y="f273"/>
                  </a:lnTo>
                  <a:lnTo>
                    <a:pt x="f274" y="f275"/>
                  </a:lnTo>
                  <a:lnTo>
                    <a:pt x="f276" y="f277"/>
                  </a:lnTo>
                  <a:lnTo>
                    <a:pt x="f278" y="f279"/>
                  </a:lnTo>
                  <a:lnTo>
                    <a:pt x="f280" y="f281"/>
                  </a:lnTo>
                  <a:lnTo>
                    <a:pt x="f282" y="f283"/>
                  </a:lnTo>
                  <a:lnTo>
                    <a:pt x="f284" y="f285"/>
                  </a:lnTo>
                  <a:lnTo>
                    <a:pt x="f286" y="f287"/>
                  </a:lnTo>
                  <a:lnTo>
                    <a:pt x="f288" y="f289"/>
                  </a:lnTo>
                  <a:lnTo>
                    <a:pt x="f290" y="f291"/>
                  </a:lnTo>
                  <a:lnTo>
                    <a:pt x="f292" y="f293"/>
                  </a:lnTo>
                  <a:lnTo>
                    <a:pt x="f294" y="f295"/>
                  </a:lnTo>
                  <a:lnTo>
                    <a:pt x="f296" y="f297"/>
                  </a:lnTo>
                  <a:lnTo>
                    <a:pt x="f298" y="f299"/>
                  </a:lnTo>
                  <a:lnTo>
                    <a:pt x="f300" y="f301"/>
                  </a:lnTo>
                  <a:lnTo>
                    <a:pt x="f302" y="f303"/>
                  </a:lnTo>
                  <a:lnTo>
                    <a:pt x="f304" y="f305"/>
                  </a:lnTo>
                  <a:lnTo>
                    <a:pt x="f306" y="f307"/>
                  </a:lnTo>
                  <a:lnTo>
                    <a:pt x="f308" y="f309"/>
                  </a:lnTo>
                  <a:lnTo>
                    <a:pt x="f136" y="f137"/>
                  </a:lnTo>
                  <a:close/>
                </a:path>
                <a:path w="16130269" h="10794365">
                  <a:moveTo>
                    <a:pt x="f310" y="f311"/>
                  </a:moveTo>
                  <a:lnTo>
                    <a:pt x="f312" y="f313"/>
                  </a:lnTo>
                  <a:lnTo>
                    <a:pt x="f314" y="f315"/>
                  </a:lnTo>
                  <a:lnTo>
                    <a:pt x="f316" y="f317"/>
                  </a:lnTo>
                  <a:lnTo>
                    <a:pt x="f318" y="f319"/>
                  </a:lnTo>
                  <a:lnTo>
                    <a:pt x="f320" y="f321"/>
                  </a:lnTo>
                  <a:lnTo>
                    <a:pt x="f322" y="f323"/>
                  </a:lnTo>
                  <a:lnTo>
                    <a:pt x="f324" y="f325"/>
                  </a:lnTo>
                  <a:lnTo>
                    <a:pt x="f326" y="f327"/>
                  </a:lnTo>
                  <a:lnTo>
                    <a:pt x="f328" y="f329"/>
                  </a:lnTo>
                  <a:lnTo>
                    <a:pt x="f330" y="f331"/>
                  </a:lnTo>
                  <a:lnTo>
                    <a:pt x="f332" y="f333"/>
                  </a:lnTo>
                  <a:lnTo>
                    <a:pt x="f334" y="f335"/>
                  </a:lnTo>
                  <a:lnTo>
                    <a:pt x="f336" y="f337"/>
                  </a:lnTo>
                  <a:lnTo>
                    <a:pt x="f338" y="f339"/>
                  </a:lnTo>
                  <a:lnTo>
                    <a:pt x="f340" y="f341"/>
                  </a:lnTo>
                  <a:lnTo>
                    <a:pt x="f342" y="f343"/>
                  </a:lnTo>
                  <a:lnTo>
                    <a:pt x="f344" y="f345"/>
                  </a:lnTo>
                  <a:lnTo>
                    <a:pt x="f346" y="f347"/>
                  </a:lnTo>
                  <a:lnTo>
                    <a:pt x="f348" y="f349"/>
                  </a:lnTo>
                  <a:lnTo>
                    <a:pt x="f350" y="f351"/>
                  </a:lnTo>
                  <a:lnTo>
                    <a:pt x="f352" y="f353"/>
                  </a:lnTo>
                  <a:lnTo>
                    <a:pt x="f354" y="f355"/>
                  </a:lnTo>
                  <a:lnTo>
                    <a:pt x="f356" y="f357"/>
                  </a:lnTo>
                  <a:lnTo>
                    <a:pt x="f358" y="f359"/>
                  </a:lnTo>
                  <a:lnTo>
                    <a:pt x="f360" y="f361"/>
                  </a:lnTo>
                  <a:lnTo>
                    <a:pt x="f362" y="f2"/>
                  </a:lnTo>
                  <a:lnTo>
                    <a:pt x="f363" y="f364"/>
                  </a:lnTo>
                  <a:lnTo>
                    <a:pt x="f365" y="f366"/>
                  </a:lnTo>
                  <a:lnTo>
                    <a:pt x="f367" y="f368"/>
                  </a:lnTo>
                  <a:lnTo>
                    <a:pt x="f369" y="f370"/>
                  </a:lnTo>
                  <a:lnTo>
                    <a:pt x="f371" y="f372"/>
                  </a:lnTo>
                  <a:lnTo>
                    <a:pt x="f373" y="f374"/>
                  </a:lnTo>
                  <a:lnTo>
                    <a:pt x="f375" y="f376"/>
                  </a:lnTo>
                  <a:lnTo>
                    <a:pt x="f377" y="f378"/>
                  </a:lnTo>
                  <a:lnTo>
                    <a:pt x="f379" y="f380"/>
                  </a:lnTo>
                  <a:lnTo>
                    <a:pt x="f381" y="f382"/>
                  </a:lnTo>
                  <a:lnTo>
                    <a:pt x="f383" y="f384"/>
                  </a:lnTo>
                  <a:lnTo>
                    <a:pt x="f385" y="f386"/>
                  </a:lnTo>
                  <a:lnTo>
                    <a:pt x="f387" y="f388"/>
                  </a:lnTo>
                  <a:lnTo>
                    <a:pt x="f389" y="f390"/>
                  </a:lnTo>
                  <a:lnTo>
                    <a:pt x="f391" y="f392"/>
                  </a:lnTo>
                  <a:lnTo>
                    <a:pt x="f393" y="f394"/>
                  </a:lnTo>
                  <a:lnTo>
                    <a:pt x="f395" y="f396"/>
                  </a:lnTo>
                  <a:lnTo>
                    <a:pt x="f397" y="f398"/>
                  </a:lnTo>
                  <a:lnTo>
                    <a:pt x="f399" y="f400"/>
                  </a:lnTo>
                  <a:lnTo>
                    <a:pt x="f401" y="f402"/>
                  </a:lnTo>
                  <a:lnTo>
                    <a:pt x="f403" y="f404"/>
                  </a:lnTo>
                  <a:lnTo>
                    <a:pt x="f405" y="f406"/>
                  </a:lnTo>
                  <a:lnTo>
                    <a:pt x="f407" y="f408"/>
                  </a:lnTo>
                  <a:lnTo>
                    <a:pt x="f409" y="f410"/>
                  </a:lnTo>
                  <a:lnTo>
                    <a:pt x="f411" y="f412"/>
                  </a:lnTo>
                  <a:lnTo>
                    <a:pt x="f413" y="f414"/>
                  </a:lnTo>
                  <a:lnTo>
                    <a:pt x="f415" y="f416"/>
                  </a:lnTo>
                  <a:lnTo>
                    <a:pt x="f417" y="f418"/>
                  </a:lnTo>
                  <a:lnTo>
                    <a:pt x="f419" y="f420"/>
                  </a:lnTo>
                  <a:lnTo>
                    <a:pt x="f421" y="f422"/>
                  </a:lnTo>
                  <a:lnTo>
                    <a:pt x="f423" y="f424"/>
                  </a:lnTo>
                  <a:lnTo>
                    <a:pt x="f425" y="f426"/>
                  </a:lnTo>
                  <a:lnTo>
                    <a:pt x="f427" y="f428"/>
                  </a:lnTo>
                  <a:lnTo>
                    <a:pt x="f429" y="f430"/>
                  </a:lnTo>
                  <a:lnTo>
                    <a:pt x="f431" y="f432"/>
                  </a:lnTo>
                  <a:lnTo>
                    <a:pt x="f433" y="f434"/>
                  </a:lnTo>
                  <a:lnTo>
                    <a:pt x="f435" y="f436"/>
                  </a:lnTo>
                  <a:lnTo>
                    <a:pt x="f437" y="f438"/>
                  </a:lnTo>
                  <a:lnTo>
                    <a:pt x="f439" y="f440"/>
                  </a:lnTo>
                  <a:lnTo>
                    <a:pt x="f441" y="f442"/>
                  </a:lnTo>
                  <a:lnTo>
                    <a:pt x="f443" y="f444"/>
                  </a:lnTo>
                  <a:lnTo>
                    <a:pt x="f445" y="f446"/>
                  </a:lnTo>
                  <a:lnTo>
                    <a:pt x="f447" y="f448"/>
                  </a:lnTo>
                  <a:lnTo>
                    <a:pt x="f449" y="f450"/>
                  </a:lnTo>
                  <a:lnTo>
                    <a:pt x="f451" y="f452"/>
                  </a:lnTo>
                  <a:lnTo>
                    <a:pt x="f453" y="f454"/>
                  </a:lnTo>
                  <a:lnTo>
                    <a:pt x="f455" y="f456"/>
                  </a:lnTo>
                  <a:lnTo>
                    <a:pt x="f457" y="f458"/>
                  </a:lnTo>
                  <a:lnTo>
                    <a:pt x="f459" y="f460"/>
                  </a:lnTo>
                  <a:lnTo>
                    <a:pt x="f461" y="f462"/>
                  </a:lnTo>
                  <a:lnTo>
                    <a:pt x="f463" y="f464"/>
                  </a:lnTo>
                  <a:lnTo>
                    <a:pt x="f465" y="f466"/>
                  </a:lnTo>
                  <a:lnTo>
                    <a:pt x="f467" y="f468"/>
                  </a:lnTo>
                  <a:lnTo>
                    <a:pt x="f469" y="f470"/>
                  </a:lnTo>
                  <a:lnTo>
                    <a:pt x="f471" y="f472"/>
                  </a:lnTo>
                  <a:lnTo>
                    <a:pt x="f473" y="f474"/>
                  </a:lnTo>
                  <a:lnTo>
                    <a:pt x="f475" y="f476"/>
                  </a:lnTo>
                  <a:lnTo>
                    <a:pt x="f477" y="f478"/>
                  </a:lnTo>
                  <a:lnTo>
                    <a:pt x="f479" y="f480"/>
                  </a:lnTo>
                  <a:lnTo>
                    <a:pt x="f481" y="f482"/>
                  </a:lnTo>
                  <a:lnTo>
                    <a:pt x="f483" y="f484"/>
                  </a:lnTo>
                  <a:lnTo>
                    <a:pt x="f485" y="f486"/>
                  </a:lnTo>
                  <a:lnTo>
                    <a:pt x="f487" y="f488"/>
                  </a:lnTo>
                  <a:lnTo>
                    <a:pt x="f489" y="f490"/>
                  </a:lnTo>
                  <a:lnTo>
                    <a:pt x="f491" y="f492"/>
                  </a:lnTo>
                  <a:lnTo>
                    <a:pt x="f493" y="f494"/>
                  </a:lnTo>
                  <a:lnTo>
                    <a:pt x="f495" y="f496"/>
                  </a:lnTo>
                  <a:lnTo>
                    <a:pt x="f497" y="f498"/>
                  </a:lnTo>
                  <a:lnTo>
                    <a:pt x="f499" y="f500"/>
                  </a:lnTo>
                  <a:lnTo>
                    <a:pt x="f501" y="f502"/>
                  </a:lnTo>
                  <a:lnTo>
                    <a:pt x="f503" y="f504"/>
                  </a:lnTo>
                  <a:lnTo>
                    <a:pt x="f505" y="f506"/>
                  </a:lnTo>
                  <a:lnTo>
                    <a:pt x="f507" y="f508"/>
                  </a:lnTo>
                  <a:lnTo>
                    <a:pt x="f509" y="f510"/>
                  </a:lnTo>
                  <a:lnTo>
                    <a:pt x="f511" y="f512"/>
                  </a:lnTo>
                  <a:lnTo>
                    <a:pt x="f513" y="f514"/>
                  </a:lnTo>
                  <a:lnTo>
                    <a:pt x="f515" y="f516"/>
                  </a:lnTo>
                  <a:lnTo>
                    <a:pt x="f517" y="f518"/>
                  </a:lnTo>
                  <a:lnTo>
                    <a:pt x="f519" y="f520"/>
                  </a:lnTo>
                  <a:lnTo>
                    <a:pt x="f521" y="f522"/>
                  </a:lnTo>
                  <a:lnTo>
                    <a:pt x="f523" y="f524"/>
                  </a:lnTo>
                  <a:lnTo>
                    <a:pt x="f525" y="f526"/>
                  </a:lnTo>
                  <a:lnTo>
                    <a:pt x="f527" y="f528"/>
                  </a:lnTo>
                  <a:lnTo>
                    <a:pt x="f529" y="f530"/>
                  </a:lnTo>
                  <a:lnTo>
                    <a:pt x="f531" y="f532"/>
                  </a:lnTo>
                  <a:lnTo>
                    <a:pt x="f533" y="f534"/>
                  </a:lnTo>
                  <a:lnTo>
                    <a:pt x="f535" y="f536"/>
                  </a:lnTo>
                  <a:lnTo>
                    <a:pt x="f537" y="f538"/>
                  </a:lnTo>
                  <a:lnTo>
                    <a:pt x="f539" y="f540"/>
                  </a:lnTo>
                  <a:lnTo>
                    <a:pt x="f541" y="f542"/>
                  </a:lnTo>
                  <a:lnTo>
                    <a:pt x="f543" y="f544"/>
                  </a:lnTo>
                  <a:lnTo>
                    <a:pt x="f545" y="f546"/>
                  </a:lnTo>
                  <a:lnTo>
                    <a:pt x="f547" y="f548"/>
                  </a:lnTo>
                  <a:lnTo>
                    <a:pt x="f549" y="f550"/>
                  </a:lnTo>
                  <a:lnTo>
                    <a:pt x="f551" y="f552"/>
                  </a:lnTo>
                  <a:lnTo>
                    <a:pt x="f553" y="f554"/>
                  </a:lnTo>
                  <a:lnTo>
                    <a:pt x="f555" y="f556"/>
                  </a:lnTo>
                  <a:lnTo>
                    <a:pt x="f557" y="f558"/>
                  </a:lnTo>
                  <a:lnTo>
                    <a:pt x="f310" y="f311"/>
                  </a:lnTo>
                  <a:close/>
                </a:path>
              </a:pathLst>
            </a:custGeom>
            <a:solidFill>
              <a:srgbClr val="FFFFFF">
                <a:alpha val="7998"/>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grpSp>
      <p:pic>
        <p:nvPicPr>
          <p:cNvPr id="5" name="Image 39">
            <a:extLst>
              <a:ext uri="{FF2B5EF4-FFF2-40B4-BE49-F238E27FC236}">
                <a16:creationId xmlns:a16="http://schemas.microsoft.com/office/drawing/2014/main" id="{D0D12CED-2C65-415F-945F-71B472A8AE74}"/>
              </a:ext>
            </a:extLst>
          </p:cNvPr>
          <p:cNvPicPr>
            <a:picLocks noChangeAspect="1"/>
          </p:cNvPicPr>
          <p:nvPr/>
        </p:nvPicPr>
        <p:blipFill>
          <a:blip r:embed="rId3"/>
          <a:stretch>
            <a:fillRect/>
          </a:stretch>
        </p:blipFill>
        <p:spPr>
          <a:xfrm>
            <a:off x="0" y="0"/>
            <a:ext cx="6429841" cy="4929548"/>
          </a:xfrm>
          <a:prstGeom prst="rect">
            <a:avLst/>
          </a:prstGeom>
          <a:noFill/>
          <a:ln cap="flat">
            <a:noFill/>
          </a:ln>
        </p:spPr>
      </p:pic>
      <p:pic>
        <p:nvPicPr>
          <p:cNvPr id="6" name="object 2">
            <a:extLst>
              <a:ext uri="{FF2B5EF4-FFF2-40B4-BE49-F238E27FC236}">
                <a16:creationId xmlns:a16="http://schemas.microsoft.com/office/drawing/2014/main" id="{D49C6928-5540-4C5B-9957-BEAE13E606D8}"/>
              </a:ext>
            </a:extLst>
          </p:cNvPr>
          <p:cNvPicPr>
            <a:picLocks noChangeAspect="1"/>
          </p:cNvPicPr>
          <p:nvPr/>
        </p:nvPicPr>
        <p:blipFill>
          <a:blip r:embed="rId4"/>
          <a:stretch>
            <a:fillRect/>
          </a:stretch>
        </p:blipFill>
        <p:spPr>
          <a:xfrm>
            <a:off x="17037219" y="10773049"/>
            <a:ext cx="193038" cy="194072"/>
          </a:xfrm>
          <a:prstGeom prst="rect">
            <a:avLst/>
          </a:prstGeom>
          <a:noFill/>
          <a:ln cap="flat">
            <a:noFill/>
          </a:ln>
        </p:spPr>
      </p:pic>
      <p:pic>
        <p:nvPicPr>
          <p:cNvPr id="7" name="object 3">
            <a:extLst>
              <a:ext uri="{FF2B5EF4-FFF2-40B4-BE49-F238E27FC236}">
                <a16:creationId xmlns:a16="http://schemas.microsoft.com/office/drawing/2014/main" id="{128BC8D7-356B-4F22-B9A8-019DD73DB4D1}"/>
              </a:ext>
            </a:extLst>
          </p:cNvPr>
          <p:cNvPicPr>
            <a:picLocks noChangeAspect="1"/>
          </p:cNvPicPr>
          <p:nvPr/>
        </p:nvPicPr>
        <p:blipFill>
          <a:blip r:embed="rId5"/>
          <a:stretch>
            <a:fillRect/>
          </a:stretch>
        </p:blipFill>
        <p:spPr>
          <a:xfrm>
            <a:off x="16384712" y="10779459"/>
            <a:ext cx="211610" cy="177174"/>
          </a:xfrm>
          <a:prstGeom prst="rect">
            <a:avLst/>
          </a:prstGeom>
          <a:noFill/>
          <a:ln cap="flat">
            <a:noFill/>
          </a:ln>
        </p:spPr>
      </p:pic>
      <p:pic>
        <p:nvPicPr>
          <p:cNvPr id="8" name="object 4">
            <a:extLst>
              <a:ext uri="{FF2B5EF4-FFF2-40B4-BE49-F238E27FC236}">
                <a16:creationId xmlns:a16="http://schemas.microsoft.com/office/drawing/2014/main" id="{5ED3F4C9-4993-4958-8BA6-2A902DEC1EA3}"/>
              </a:ext>
            </a:extLst>
          </p:cNvPr>
          <p:cNvPicPr>
            <a:picLocks noChangeAspect="1"/>
          </p:cNvPicPr>
          <p:nvPr/>
        </p:nvPicPr>
        <p:blipFill>
          <a:blip r:embed="rId6"/>
          <a:stretch>
            <a:fillRect/>
          </a:stretch>
        </p:blipFill>
        <p:spPr>
          <a:xfrm>
            <a:off x="16014060" y="10764042"/>
            <a:ext cx="215496" cy="212076"/>
          </a:xfrm>
          <a:prstGeom prst="rect">
            <a:avLst/>
          </a:prstGeom>
          <a:noFill/>
          <a:ln cap="flat">
            <a:noFill/>
          </a:ln>
        </p:spPr>
      </p:pic>
      <p:pic>
        <p:nvPicPr>
          <p:cNvPr id="9" name="object 5">
            <a:extLst>
              <a:ext uri="{FF2B5EF4-FFF2-40B4-BE49-F238E27FC236}">
                <a16:creationId xmlns:a16="http://schemas.microsoft.com/office/drawing/2014/main" id="{1449146B-4EAD-42D0-B8FD-6ED857D4D115}"/>
              </a:ext>
            </a:extLst>
          </p:cNvPr>
          <p:cNvPicPr>
            <a:picLocks noChangeAspect="1"/>
          </p:cNvPicPr>
          <p:nvPr/>
        </p:nvPicPr>
        <p:blipFill>
          <a:blip r:embed="rId7"/>
          <a:stretch>
            <a:fillRect/>
          </a:stretch>
        </p:blipFill>
        <p:spPr>
          <a:xfrm>
            <a:off x="15755688" y="10764472"/>
            <a:ext cx="107350" cy="211226"/>
          </a:xfrm>
          <a:prstGeom prst="rect">
            <a:avLst/>
          </a:prstGeom>
          <a:noFill/>
          <a:ln cap="flat">
            <a:noFill/>
          </a:ln>
        </p:spPr>
      </p:pic>
      <p:pic>
        <p:nvPicPr>
          <p:cNvPr id="10" name="object 6">
            <a:extLst>
              <a:ext uri="{FF2B5EF4-FFF2-40B4-BE49-F238E27FC236}">
                <a16:creationId xmlns:a16="http://schemas.microsoft.com/office/drawing/2014/main" id="{8FBA011C-0CE5-4177-98E0-B98A0AB24470}"/>
              </a:ext>
            </a:extLst>
          </p:cNvPr>
          <p:cNvPicPr>
            <a:picLocks noChangeAspect="1"/>
          </p:cNvPicPr>
          <p:nvPr/>
        </p:nvPicPr>
        <p:blipFill>
          <a:blip r:embed="rId8"/>
          <a:stretch>
            <a:fillRect/>
          </a:stretch>
        </p:blipFill>
        <p:spPr>
          <a:xfrm>
            <a:off x="16716173" y="10764261"/>
            <a:ext cx="171276" cy="211647"/>
          </a:xfrm>
          <a:prstGeom prst="rect">
            <a:avLst/>
          </a:prstGeom>
          <a:noFill/>
          <a:ln cap="flat">
            <a:noFill/>
          </a:ln>
        </p:spPr>
      </p:pic>
      <p:sp>
        <p:nvSpPr>
          <p:cNvPr id="11" name="object 31">
            <a:extLst>
              <a:ext uri="{FF2B5EF4-FFF2-40B4-BE49-F238E27FC236}">
                <a16:creationId xmlns:a16="http://schemas.microsoft.com/office/drawing/2014/main" id="{0300F406-740B-4DBC-B21A-A50C2B13F9C6}"/>
              </a:ext>
            </a:extLst>
          </p:cNvPr>
          <p:cNvSpPr/>
          <p:nvPr/>
        </p:nvSpPr>
        <p:spPr>
          <a:xfrm>
            <a:off x="8213268" y="9465018"/>
            <a:ext cx="5735217" cy="532381"/>
          </a:xfrm>
          <a:custGeom>
            <a:avLst/>
            <a:gdLst>
              <a:gd name="f0" fmla="val w"/>
              <a:gd name="f1" fmla="val h"/>
              <a:gd name="f2" fmla="val 0"/>
              <a:gd name="f3" fmla="val 2459354"/>
              <a:gd name="f4" fmla="val 137795"/>
              <a:gd name="f5" fmla="val 939028"/>
              <a:gd name="f6" fmla="val 1232716"/>
              <a:gd name="f7" fmla="val 137545"/>
              <a:gd name="f8" fmla="val 1553994"/>
              <a:gd name="f9" fmla="val 2458940"/>
              <a:gd name="f10" fmla="*/ f0 1 2459354"/>
              <a:gd name="f11" fmla="*/ f1 1 137795"/>
              <a:gd name="f12" fmla="+- f4 0 f2"/>
              <a:gd name="f13" fmla="+- f3 0 f2"/>
              <a:gd name="f14" fmla="*/ f13 1 2459354"/>
              <a:gd name="f15" fmla="*/ f12 1 137795"/>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2459354" h="137795">
                <a:moveTo>
                  <a:pt x="f2" y="f2"/>
                </a:moveTo>
                <a:lnTo>
                  <a:pt x="f5" y="f2"/>
                </a:lnTo>
                <a:lnTo>
                  <a:pt x="f6" y="f7"/>
                </a:lnTo>
                <a:lnTo>
                  <a:pt x="f8" y="f2"/>
                </a:lnTo>
                <a:lnTo>
                  <a:pt x="f9" y="f2"/>
                </a:lnTo>
              </a:path>
            </a:pathLst>
          </a:custGeom>
          <a:noFill/>
          <a:ln w="46067" cap="flat">
            <a:solidFill>
              <a:srgbClr val="FFCC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2" name="object 32">
            <a:extLst>
              <a:ext uri="{FF2B5EF4-FFF2-40B4-BE49-F238E27FC236}">
                <a16:creationId xmlns:a16="http://schemas.microsoft.com/office/drawing/2014/main" id="{9844C9D4-C1DC-42B8-AC11-A2C501D96E62}"/>
              </a:ext>
            </a:extLst>
          </p:cNvPr>
          <p:cNvSpPr txBox="1"/>
          <p:nvPr/>
        </p:nvSpPr>
        <p:spPr>
          <a:xfrm>
            <a:off x="8132527" y="8802297"/>
            <a:ext cx="5735217" cy="565538"/>
          </a:xfrm>
          <a:prstGeom prst="rect">
            <a:avLst/>
          </a:prstGeom>
          <a:noFill/>
          <a:ln cap="flat">
            <a:noFill/>
          </a:ln>
        </p:spPr>
        <p:txBody>
          <a:bodyPr vert="horz" wrap="square" lIns="0" tIns="11430" rIns="0" bIns="0" anchor="t" anchorCtr="1" compatLnSpc="1">
            <a:spAutoFit/>
          </a:bodyPr>
          <a:lstStyle/>
          <a:p>
            <a:pPr marL="0" marR="0" lvl="0" indent="0" algn="ctr" defTabSz="914400" rtl="0" fontAlgn="auto" hangingPunct="1">
              <a:lnSpc>
                <a:spcPct val="100000"/>
              </a:lnSpc>
              <a:spcBef>
                <a:spcPts val="90"/>
              </a:spcBef>
              <a:spcAft>
                <a:spcPts val="0"/>
              </a:spcAft>
              <a:buNone/>
              <a:tabLst/>
              <a:defRPr sz="1800" b="0" i="0" u="none" strike="noStrike" kern="0" cap="none" spc="0" baseline="0">
                <a:solidFill>
                  <a:srgbClr val="000000"/>
                </a:solidFill>
                <a:uFillTx/>
              </a:defRPr>
            </a:pPr>
            <a:r>
              <a:rPr lang="fr-FR" sz="3600" b="1" i="0" u="none" strike="noStrike" kern="0" cap="none" spc="0" baseline="0">
                <a:solidFill>
                  <a:srgbClr val="FFCC00"/>
                </a:solidFill>
                <a:uFillTx/>
                <a:latin typeface="Proxima Nova"/>
                <a:cs typeface="Proxima Nova"/>
              </a:rPr>
              <a:t>Guadeloupe</a:t>
            </a:r>
            <a:r>
              <a:rPr lang="fr-FR" sz="3600" b="1" i="0" u="none" strike="noStrike" kern="0" cap="none" spc="-110" baseline="0">
                <a:solidFill>
                  <a:srgbClr val="FFCC00"/>
                </a:solidFill>
                <a:uFillTx/>
                <a:latin typeface="Proxima Nova"/>
                <a:cs typeface="Proxima Nova"/>
              </a:rPr>
              <a:t> </a:t>
            </a:r>
            <a:r>
              <a:rPr lang="fr-FR" sz="3600" b="1" i="0" u="none" strike="noStrike" kern="0" cap="none" spc="0" baseline="0">
                <a:solidFill>
                  <a:srgbClr val="FFCC00"/>
                </a:solidFill>
                <a:uFillTx/>
                <a:latin typeface="Proxima Nova"/>
                <a:cs typeface="Proxima Nova"/>
              </a:rPr>
              <a:t>2021</a:t>
            </a:r>
            <a:r>
              <a:rPr lang="fr-FR" sz="3600" b="1" i="0" u="none" strike="noStrike" kern="0" cap="none" spc="-105" baseline="0">
                <a:solidFill>
                  <a:srgbClr val="FFCC00"/>
                </a:solidFill>
                <a:uFillTx/>
                <a:latin typeface="Proxima Nova"/>
                <a:cs typeface="Proxima Nova"/>
              </a:rPr>
              <a:t> </a:t>
            </a:r>
            <a:r>
              <a:rPr lang="fr-FR" sz="3600" b="1" i="0" u="none" strike="noStrike" kern="0" cap="none" spc="0" baseline="0">
                <a:solidFill>
                  <a:srgbClr val="FFCC00"/>
                </a:solidFill>
                <a:uFillTx/>
                <a:latin typeface="Proxima Nova"/>
                <a:cs typeface="Proxima Nova"/>
              </a:rPr>
              <a:t>–</a:t>
            </a:r>
            <a:r>
              <a:rPr lang="fr-FR" sz="3600" b="1" i="0" u="none" strike="noStrike" kern="0" cap="none" spc="-105" baseline="0">
                <a:solidFill>
                  <a:srgbClr val="FFCC00"/>
                </a:solidFill>
                <a:uFillTx/>
                <a:latin typeface="Proxima Nova"/>
                <a:cs typeface="Proxima Nova"/>
              </a:rPr>
              <a:t> </a:t>
            </a:r>
            <a:r>
              <a:rPr lang="fr-FR" sz="3600" b="1" i="0" u="none" strike="noStrike" kern="0" cap="none" spc="-20" baseline="0">
                <a:solidFill>
                  <a:srgbClr val="FFCC00"/>
                </a:solidFill>
                <a:uFillTx/>
                <a:latin typeface="Proxima Nova"/>
                <a:cs typeface="Proxima Nova"/>
              </a:rPr>
              <a:t>2027</a:t>
            </a:r>
            <a:endParaRPr lang="fr-FR" sz="3250" b="0" i="0" u="none" strike="noStrike" kern="0" cap="none" spc="0" baseline="0">
              <a:solidFill>
                <a:srgbClr val="FFCC00"/>
              </a:solidFill>
              <a:uFillTx/>
              <a:latin typeface="Proxima Nova"/>
              <a:cs typeface="Proxima Nova"/>
            </a:endParaRPr>
          </a:p>
        </p:txBody>
      </p:sp>
      <p:sp>
        <p:nvSpPr>
          <p:cNvPr id="13" name="object 34">
            <a:extLst>
              <a:ext uri="{FF2B5EF4-FFF2-40B4-BE49-F238E27FC236}">
                <a16:creationId xmlns:a16="http://schemas.microsoft.com/office/drawing/2014/main" id="{F81A94A5-A603-43AB-9B69-BD2DD14751FB}"/>
              </a:ext>
            </a:extLst>
          </p:cNvPr>
          <p:cNvSpPr txBox="1"/>
          <p:nvPr/>
        </p:nvSpPr>
        <p:spPr>
          <a:xfrm>
            <a:off x="510847" y="10710120"/>
            <a:ext cx="2835609" cy="279559"/>
          </a:xfrm>
          <a:prstGeom prst="rect">
            <a:avLst/>
          </a:prstGeom>
          <a:noFill/>
          <a:ln cap="flat">
            <a:noFill/>
          </a:ln>
        </p:spPr>
        <p:txBody>
          <a:bodyPr vert="horz" wrap="square" lIns="0" tIns="33018" rIns="0" bIns="0" anchor="t" anchorCtr="0" compatLnSpc="1">
            <a:spAutoFit/>
          </a:bodyPr>
          <a:lstStyle/>
          <a:p>
            <a:pPr marL="12701" marR="0" lvl="0" indent="0" algn="l" defTabSz="914400" rtl="0" fontAlgn="auto" hangingPunct="1">
              <a:lnSpc>
                <a:spcPct val="100000"/>
              </a:lnSpc>
              <a:spcBef>
                <a:spcPts val="26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033163"/>
                </a:solidFill>
                <a:uFillTx/>
                <a:latin typeface="Proxima Nova"/>
                <a:cs typeface="Proxima Nova"/>
                <a:hlinkClick r:id="rId9"/>
              </a:rPr>
              <a:t>www.europe-</a:t>
            </a:r>
            <a:r>
              <a:rPr lang="fr-FR" sz="1600" b="1" i="0" u="none" strike="noStrike" kern="0" cap="none" spc="-10" baseline="0">
                <a:solidFill>
                  <a:srgbClr val="033163"/>
                </a:solidFill>
                <a:uFillTx/>
                <a:latin typeface="Proxima Nova"/>
                <a:cs typeface="Proxima Nova"/>
                <a:hlinkClick r:id="rId9"/>
              </a:rPr>
              <a:t>guadeloupe.fr</a:t>
            </a:r>
            <a:endParaRPr lang="fr-FR" sz="1600" b="0" i="0" u="none" strike="noStrike" kern="0" cap="none" spc="0" baseline="0">
              <a:solidFill>
                <a:srgbClr val="000000"/>
              </a:solidFill>
              <a:uFillTx/>
              <a:latin typeface="Proxima Nova"/>
              <a:cs typeface="Proxima Nova"/>
            </a:endParaRPr>
          </a:p>
        </p:txBody>
      </p:sp>
      <p:sp>
        <p:nvSpPr>
          <p:cNvPr id="14" name="object 35">
            <a:extLst>
              <a:ext uri="{FF2B5EF4-FFF2-40B4-BE49-F238E27FC236}">
                <a16:creationId xmlns:a16="http://schemas.microsoft.com/office/drawing/2014/main" id="{3B721101-2A05-4CC5-B6DC-03A4F3178B77}"/>
              </a:ext>
            </a:extLst>
          </p:cNvPr>
          <p:cNvSpPr txBox="1"/>
          <p:nvPr/>
        </p:nvSpPr>
        <p:spPr>
          <a:xfrm>
            <a:off x="17389839" y="10710120"/>
            <a:ext cx="2346213" cy="279559"/>
          </a:xfrm>
          <a:prstGeom prst="rect">
            <a:avLst/>
          </a:prstGeom>
          <a:noFill/>
          <a:ln cap="flat">
            <a:noFill/>
          </a:ln>
        </p:spPr>
        <p:txBody>
          <a:bodyPr vert="horz" wrap="square" lIns="0" tIns="33018" rIns="0" bIns="0" anchor="t" anchorCtr="0" compatLnSpc="1">
            <a:spAutoFit/>
          </a:bodyPr>
          <a:lstStyle/>
          <a:p>
            <a:pPr marL="12701" marR="0" lvl="0" indent="0" algn="l" defTabSz="914400" rtl="0" fontAlgn="auto" hangingPunct="1">
              <a:lnSpc>
                <a:spcPct val="100000"/>
              </a:lnSpc>
              <a:spcBef>
                <a:spcPts val="260"/>
              </a:spcBef>
              <a:spcAft>
                <a:spcPts val="0"/>
              </a:spcAft>
              <a:buNone/>
              <a:tabLst/>
              <a:defRPr sz="1800" b="0" i="0" u="none" strike="noStrike" kern="0" cap="none" spc="0" baseline="0">
                <a:solidFill>
                  <a:srgbClr val="000000"/>
                </a:solidFill>
                <a:uFillTx/>
              </a:defRPr>
            </a:pPr>
            <a:r>
              <a:rPr lang="fr-FR" sz="1600" b="1" i="0" u="none" strike="noStrike" kern="0" cap="none" spc="-10" baseline="0">
                <a:solidFill>
                  <a:srgbClr val="033163"/>
                </a:solidFill>
                <a:uFillTx/>
                <a:latin typeface="Proxima Nova"/>
                <a:cs typeface="Proxima Nova"/>
              </a:rPr>
              <a:t>@europeenguadeloupe</a:t>
            </a:r>
            <a:endParaRPr lang="fr-FR" sz="1600" b="0" i="0" u="none" strike="noStrike" kern="0" cap="none" spc="0" baseline="0">
              <a:solidFill>
                <a:srgbClr val="000000"/>
              </a:solidFill>
              <a:uFillTx/>
              <a:latin typeface="Proxima Nova"/>
              <a:cs typeface="Proxima Nova"/>
            </a:endParaRPr>
          </a:p>
        </p:txBody>
      </p:sp>
      <p:sp>
        <p:nvSpPr>
          <p:cNvPr id="15" name="object 33">
            <a:extLst>
              <a:ext uri="{FF2B5EF4-FFF2-40B4-BE49-F238E27FC236}">
                <a16:creationId xmlns:a16="http://schemas.microsoft.com/office/drawing/2014/main" id="{A0B2380D-3539-490C-826E-AD4BD701D080}"/>
              </a:ext>
            </a:extLst>
          </p:cNvPr>
          <p:cNvSpPr/>
          <p:nvPr/>
        </p:nvSpPr>
        <p:spPr>
          <a:xfrm>
            <a:off x="0" y="10317065"/>
            <a:ext cx="20104098" cy="115571"/>
          </a:xfrm>
          <a:custGeom>
            <a:avLst/>
            <a:gdLst>
              <a:gd name="f0" fmla="val w"/>
              <a:gd name="f1" fmla="val h"/>
              <a:gd name="f2" fmla="val 0"/>
              <a:gd name="f3" fmla="val 20104100"/>
              <a:gd name="f4" fmla="val 115570"/>
              <a:gd name="f5" fmla="val 115179"/>
              <a:gd name="f6" fmla="val 20104099"/>
              <a:gd name="f7" fmla="*/ f0 1 20104100"/>
              <a:gd name="f8" fmla="*/ f1 1 115570"/>
              <a:gd name="f9" fmla="+- f4 0 f2"/>
              <a:gd name="f10" fmla="+- f3 0 f2"/>
              <a:gd name="f11" fmla="*/ f10 1 20104100"/>
              <a:gd name="f12" fmla="*/ f9 1 11557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20104100" h="115570">
                <a:moveTo>
                  <a:pt x="f2" y="f5"/>
                </a:moveTo>
                <a:lnTo>
                  <a:pt x="f6" y="f5"/>
                </a:lnTo>
                <a:lnTo>
                  <a:pt x="f6" y="f2"/>
                </a:lnTo>
                <a:lnTo>
                  <a:pt x="f2" y="f2"/>
                </a:lnTo>
                <a:lnTo>
                  <a:pt x="f2" y="f5"/>
                </a:lnTo>
                <a:close/>
              </a:path>
            </a:pathLst>
          </a:custGeom>
          <a:solidFill>
            <a:srgbClr val="FFCC00"/>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6" name="Rectangle 6">
            <a:extLst>
              <a:ext uri="{FF2B5EF4-FFF2-40B4-BE49-F238E27FC236}">
                <a16:creationId xmlns:a16="http://schemas.microsoft.com/office/drawing/2014/main" id="{3072DEAC-AC68-4B06-B463-6E1E85300539}"/>
              </a:ext>
            </a:extLst>
          </p:cNvPr>
          <p:cNvSpPr/>
          <p:nvPr/>
        </p:nvSpPr>
        <p:spPr>
          <a:xfrm>
            <a:off x="6816385" y="1137678"/>
            <a:ext cx="10071064" cy="6001643"/>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www.europe-guadeloupe.fr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3200" b="1" i="0" u="none" strike="noStrike" kern="0" cap="none" spc="0" baseline="0" dirty="0">
              <a:solidFill>
                <a:srgbClr val="FFFFFF"/>
              </a:solidFill>
              <a:uFillTx/>
              <a:latin typeface="Proxima Nova"/>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3200" b="1" i="0" u="none" strike="noStrike" kern="0" cap="none" spc="0" baseline="0" dirty="0">
              <a:solidFill>
                <a:srgbClr val="FFFFFF"/>
              </a:solidFill>
              <a:uFillTx/>
              <a:latin typeface="Proxima Nova"/>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Standard FEDER/FSE+: 0590 99 28 28</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projets-feder-fse@regionguadeloupe.fr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3200" b="1" i="0" u="none" strike="noStrike" kern="0" cap="none" spc="0" baseline="0" dirty="0">
              <a:solidFill>
                <a:srgbClr val="FFFFFF"/>
              </a:solidFill>
              <a:uFillTx/>
              <a:latin typeface="Proxima Nova"/>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Région Guadeloupe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Direction déléguée Europe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Direction FEDER-FSE+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Service Certification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kern="0" dirty="0">
                <a:solidFill>
                  <a:srgbClr val="FFFFFF"/>
                </a:solidFill>
                <a:latin typeface="Proxima Nova"/>
              </a:rPr>
              <a:t>R</a:t>
            </a:r>
            <a:r>
              <a:rPr lang="fr-FR" sz="3200" b="1" i="0" u="none" strike="noStrike" kern="0" cap="none" spc="0" baseline="0" dirty="0">
                <a:solidFill>
                  <a:srgbClr val="FFFFFF"/>
                </a:solidFill>
                <a:uFillTx/>
                <a:latin typeface="Proxima Nova"/>
              </a:rPr>
              <a:t>ue Victor Hugues (Ex IEDOM)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0" cap="none" spc="0" baseline="0" dirty="0">
                <a:solidFill>
                  <a:srgbClr val="FFFFFF"/>
                </a:solidFill>
                <a:uFillTx/>
                <a:latin typeface="Proxima Nova"/>
              </a:rPr>
              <a:t>97100 Basse-Terre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D06F61-4296-4F6D-B034-938C4A4933B4}"/>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400" b="1" dirty="0">
                <a:solidFill>
                  <a:schemeClr val="accent1">
                    <a:lumMod val="75000"/>
                  </a:schemeClr>
                </a:solidFill>
              </a:rPr>
              <a:t>Pièces constitutives de la demande de paiement</a:t>
            </a:r>
          </a:p>
        </p:txBody>
      </p:sp>
      <p:sp>
        <p:nvSpPr>
          <p:cNvPr id="2" name="Espace réservé du contenu 1">
            <a:extLst>
              <a:ext uri="{FF2B5EF4-FFF2-40B4-BE49-F238E27FC236}">
                <a16:creationId xmlns:a16="http://schemas.microsoft.com/office/drawing/2014/main" id="{1E1E3378-402D-4FE0-B61C-9628335AAA36}"/>
              </a:ext>
            </a:extLst>
          </p:cNvPr>
          <p:cNvSpPr>
            <a:spLocks noGrp="1"/>
          </p:cNvSpPr>
          <p:nvPr>
            <p:ph idx="1"/>
          </p:nvPr>
        </p:nvSpPr>
        <p:spPr>
          <a:xfrm>
            <a:off x="3266441" y="1782794"/>
            <a:ext cx="13684922" cy="9452968"/>
          </a:xfrm>
        </p:spPr>
        <p:txBody>
          <a:bodyPr vert="horz" lIns="150791" tIns="75396" rIns="150791" bIns="75396" rtlCol="0" anchor="t">
            <a:normAutofit fontScale="62500" lnSpcReduction="20000"/>
          </a:bodyPr>
          <a:lstStyle/>
          <a:p>
            <a:pPr marL="180115"/>
            <a:endParaRPr lang="fr-FR" sz="4617" b="1" u="sng" dirty="0">
              <a:cs typeface="Calibri" panose="020F0502020204030204"/>
            </a:endParaRPr>
          </a:p>
          <a:p>
            <a:pPr lvl="1"/>
            <a:r>
              <a:rPr lang="fr-FR" sz="4617" b="1" dirty="0"/>
              <a:t>La lettre d’engagement datée et signée avec cachet </a:t>
            </a:r>
            <a:r>
              <a:rPr lang="fr-FR" sz="4617" b="1" i="1" dirty="0"/>
              <a:t>(elle est issue d’E Synergie) </a:t>
            </a:r>
            <a:r>
              <a:rPr lang="fr-FR" sz="4617" b="1" dirty="0"/>
              <a:t>;</a:t>
            </a:r>
            <a:endParaRPr lang="fr-FR" sz="4617" b="1" dirty="0">
              <a:ea typeface="Calibri"/>
              <a:cs typeface="Calibri"/>
            </a:endParaRPr>
          </a:p>
          <a:p>
            <a:pPr lvl="1"/>
            <a:r>
              <a:rPr lang="fr-FR" sz="4617" b="1" dirty="0"/>
              <a:t>Le formulaire de demande de paiement daté et signé avec cachet </a:t>
            </a:r>
            <a:r>
              <a:rPr lang="fr-FR" sz="4617" b="1" i="1" dirty="0"/>
              <a:t>(il est issu d’E Synergie) </a:t>
            </a:r>
            <a:r>
              <a:rPr lang="fr-FR" sz="4617" b="1" dirty="0"/>
              <a:t>; </a:t>
            </a:r>
          </a:p>
          <a:p>
            <a:pPr marL="457200" lvl="1" indent="0">
              <a:buNone/>
            </a:pPr>
            <a:endParaRPr lang="fr-FR" sz="4617" dirty="0">
              <a:solidFill>
                <a:srgbClr val="00B050"/>
              </a:solidFill>
              <a:highlight>
                <a:srgbClr val="FFFF00"/>
              </a:highlight>
              <a:ea typeface="Calibri"/>
              <a:cs typeface="Calibri"/>
            </a:endParaRPr>
          </a:p>
          <a:p>
            <a:pPr lvl="1"/>
            <a:r>
              <a:rPr lang="fr-FR" sz="4617" dirty="0"/>
              <a:t>Le </a:t>
            </a:r>
            <a:r>
              <a:rPr lang="fr-FR" sz="4617" b="1" dirty="0">
                <a:hlinkClick r:id="rId2"/>
              </a:rPr>
              <a:t>tableau des dépenses</a:t>
            </a:r>
            <a:endParaRPr lang="fr-FR" sz="4617" b="1" dirty="0"/>
          </a:p>
          <a:p>
            <a:pPr lvl="2"/>
            <a:r>
              <a:rPr lang="fr-FR" sz="4217" b="1" dirty="0">
                <a:solidFill>
                  <a:srgbClr val="FF0000"/>
                </a:solidFill>
              </a:rPr>
              <a:t>Version </a:t>
            </a:r>
            <a:r>
              <a:rPr lang="fr-FR" sz="4217" b="1" dirty="0" err="1">
                <a:solidFill>
                  <a:srgbClr val="FF0000"/>
                </a:solidFill>
              </a:rPr>
              <a:t>pdf</a:t>
            </a:r>
            <a:r>
              <a:rPr lang="fr-FR" sz="4217" b="1" dirty="0">
                <a:solidFill>
                  <a:srgbClr val="FF0000"/>
                </a:solidFill>
              </a:rPr>
              <a:t> </a:t>
            </a:r>
            <a:r>
              <a:rPr lang="fr-FR" sz="4217" dirty="0">
                <a:solidFill>
                  <a:srgbClr val="FF0000"/>
                </a:solidFill>
              </a:rPr>
              <a:t>mentionnant le lieu, la date, la signature avec la qualité (du et/ou des signataires)</a:t>
            </a:r>
          </a:p>
          <a:p>
            <a:pPr lvl="2"/>
            <a:r>
              <a:rPr lang="fr-FR" sz="4217" b="1" dirty="0">
                <a:solidFill>
                  <a:srgbClr val="FF0000"/>
                </a:solidFill>
              </a:rPr>
              <a:t>Version Excel </a:t>
            </a:r>
            <a:r>
              <a:rPr lang="fr-FR" sz="4217" dirty="0">
                <a:solidFill>
                  <a:srgbClr val="FF0000"/>
                </a:solidFill>
              </a:rPr>
              <a:t>(version Excel nécessaire pour la réalisation du contrôle) ;</a:t>
            </a:r>
          </a:p>
          <a:p>
            <a:pPr marL="457200" lvl="1" indent="0">
              <a:buNone/>
            </a:pPr>
            <a:endParaRPr lang="fr-FR" sz="4617" dirty="0">
              <a:ea typeface="Calibri"/>
              <a:cs typeface="Calibri"/>
            </a:endParaRPr>
          </a:p>
          <a:p>
            <a:pPr lvl="1"/>
            <a:r>
              <a:rPr lang="fr-FR" sz="4617" dirty="0"/>
              <a:t>Le </a:t>
            </a:r>
            <a:r>
              <a:rPr lang="fr-FR" sz="4617" b="1" dirty="0">
                <a:hlinkClick r:id="rId3"/>
              </a:rPr>
              <a:t>tableau des ressources</a:t>
            </a:r>
            <a:endParaRPr lang="fr-FR" sz="4617" b="1" dirty="0"/>
          </a:p>
          <a:p>
            <a:pPr lvl="2"/>
            <a:r>
              <a:rPr lang="fr-FR" sz="4217" b="1" dirty="0">
                <a:solidFill>
                  <a:srgbClr val="FF0000"/>
                </a:solidFill>
              </a:rPr>
              <a:t>Version</a:t>
            </a:r>
            <a:r>
              <a:rPr lang="fr-FR" sz="4217" dirty="0">
                <a:solidFill>
                  <a:srgbClr val="FF0000"/>
                </a:solidFill>
              </a:rPr>
              <a:t> </a:t>
            </a:r>
            <a:r>
              <a:rPr lang="fr-FR" sz="4217" dirty="0" err="1">
                <a:solidFill>
                  <a:srgbClr val="FF0000"/>
                </a:solidFill>
                <a:ea typeface="+mn-lt"/>
                <a:cs typeface="+mn-lt"/>
              </a:rPr>
              <a:t>pdf</a:t>
            </a:r>
            <a:r>
              <a:rPr lang="fr-FR" sz="4217" dirty="0">
                <a:solidFill>
                  <a:srgbClr val="FF0000"/>
                </a:solidFill>
              </a:rPr>
              <a:t> </a:t>
            </a:r>
            <a:r>
              <a:rPr lang="fr-FR" sz="4217" dirty="0">
                <a:solidFill>
                  <a:srgbClr val="FF0000"/>
                </a:solidFill>
                <a:ea typeface="+mn-lt"/>
                <a:cs typeface="+mn-lt"/>
              </a:rPr>
              <a:t>mentionnant le lieu, la date, la signature avec la qualité (du et/ou des signataires) </a:t>
            </a:r>
          </a:p>
          <a:p>
            <a:pPr lvl="2"/>
            <a:r>
              <a:rPr lang="fr-FR" sz="4217" b="1" dirty="0">
                <a:solidFill>
                  <a:srgbClr val="FF0000"/>
                </a:solidFill>
                <a:ea typeface="+mn-lt"/>
                <a:cs typeface="+mn-lt"/>
              </a:rPr>
              <a:t>Version Excel </a:t>
            </a:r>
            <a:r>
              <a:rPr lang="fr-FR" sz="4217" dirty="0">
                <a:solidFill>
                  <a:srgbClr val="FF0000"/>
                </a:solidFill>
                <a:ea typeface="+mn-lt"/>
                <a:cs typeface="+mn-lt"/>
              </a:rPr>
              <a:t>(version Excel nécessaire pour la réalisation du contrôle)</a:t>
            </a:r>
            <a:r>
              <a:rPr lang="fr-FR" sz="4217" dirty="0">
                <a:solidFill>
                  <a:srgbClr val="FF0000"/>
                </a:solidFill>
              </a:rPr>
              <a:t> ;</a:t>
            </a:r>
          </a:p>
          <a:p>
            <a:pPr marL="457200" lvl="1" indent="0">
              <a:buNone/>
            </a:pPr>
            <a:endParaRPr lang="fr-FR" sz="4617" dirty="0">
              <a:ea typeface="Calibri"/>
              <a:cs typeface="Calibri"/>
            </a:endParaRPr>
          </a:p>
          <a:p>
            <a:pPr lvl="1"/>
            <a:r>
              <a:rPr lang="fr-FR" sz="4617" dirty="0"/>
              <a:t>L’</a:t>
            </a:r>
            <a:r>
              <a:rPr lang="fr-FR" sz="4617" b="1" dirty="0">
                <a:hlinkClick r:id="rId4"/>
              </a:rPr>
              <a:t>attestation d’absence de double financement 2021-2027 </a:t>
            </a:r>
            <a:r>
              <a:rPr lang="fr-FR" sz="4617" dirty="0"/>
              <a:t>;</a:t>
            </a:r>
          </a:p>
          <a:p>
            <a:pPr marL="457200" lvl="1" indent="0">
              <a:buNone/>
            </a:pPr>
            <a:endParaRPr lang="fr-FR" sz="4617" dirty="0">
              <a:ea typeface="Calibri"/>
              <a:cs typeface="Calibri"/>
            </a:endParaRPr>
          </a:p>
          <a:p>
            <a:pPr lvl="1"/>
            <a:r>
              <a:rPr lang="fr-FR" sz="4617" b="1" dirty="0"/>
              <a:t>Les devis intégrant la mention «bon pour accord» (</a:t>
            </a:r>
            <a:r>
              <a:rPr lang="fr-FR" sz="4617" b="1" dirty="0" err="1"/>
              <a:t>incitativité</a:t>
            </a:r>
            <a:r>
              <a:rPr lang="fr-FR" sz="4617" b="1" dirty="0"/>
              <a:t>) ;</a:t>
            </a:r>
            <a:endParaRPr lang="fr-FR" sz="4617" b="1" dirty="0">
              <a:ea typeface="Calibri"/>
              <a:cs typeface="Calibri"/>
            </a:endParaRPr>
          </a:p>
          <a:p>
            <a:pPr lvl="1"/>
            <a:r>
              <a:rPr lang="fr-FR" sz="4617" b="1" dirty="0"/>
              <a:t>Les </a:t>
            </a:r>
            <a:r>
              <a:rPr lang="fr-FR" sz="4600" b="1" dirty="0"/>
              <a:t>factures </a:t>
            </a:r>
            <a:r>
              <a:rPr lang="fr-FR" sz="4600" b="1" u="sng" dirty="0"/>
              <a:t>classées</a:t>
            </a:r>
            <a:r>
              <a:rPr lang="fr-FR" sz="4600" b="1" dirty="0"/>
              <a:t> </a:t>
            </a:r>
            <a:r>
              <a:rPr lang="fr-FR" sz="4617" b="1" dirty="0"/>
              <a:t>dans l'ordre du tableau récapitulatif des dépenses ;</a:t>
            </a:r>
            <a:endParaRPr lang="fr-FR" sz="4617" b="1" dirty="0">
              <a:ea typeface="Calibri"/>
              <a:cs typeface="Calibri"/>
            </a:endParaRPr>
          </a:p>
          <a:p>
            <a:pPr lvl="1"/>
            <a:r>
              <a:rPr lang="fr-FR" sz="4617" b="1" dirty="0"/>
              <a:t>Les pièces de la commande publique conformes à l'état des dépenses présentées ;</a:t>
            </a:r>
          </a:p>
          <a:p>
            <a:pPr lvl="1"/>
            <a:r>
              <a:rPr lang="fr-FR" sz="4617" b="1" dirty="0"/>
              <a:t>Les attestations de versement des </a:t>
            </a:r>
            <a:r>
              <a:rPr lang="fr-FR" sz="4617" b="1" dirty="0" err="1"/>
              <a:t>cofinanceurs</a:t>
            </a:r>
            <a:r>
              <a:rPr lang="fr-FR" sz="4617" b="1" dirty="0"/>
              <a:t> (si la demande de paiement est un solde) ;</a:t>
            </a:r>
          </a:p>
          <a:p>
            <a:pPr lvl="1"/>
            <a:r>
              <a:rPr lang="fr-FR" sz="4617" b="1" dirty="0"/>
              <a:t>Les preuves de publicités ;</a:t>
            </a:r>
          </a:p>
          <a:p>
            <a:pPr lvl="1"/>
            <a:r>
              <a:rPr lang="fr-FR" sz="4617" b="1" dirty="0"/>
              <a:t>Les livrables spécifiques conventionnés</a:t>
            </a:r>
          </a:p>
          <a:p>
            <a:pPr lvl="1"/>
            <a:endParaRPr lang="fr-FR" dirty="0"/>
          </a:p>
        </p:txBody>
      </p:sp>
    </p:spTree>
    <p:extLst>
      <p:ext uri="{BB962C8B-B14F-4D97-AF65-F5344CB8AC3E}">
        <p14:creationId xmlns:p14="http://schemas.microsoft.com/office/powerpoint/2010/main" val="30897392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name="Slide9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07CD2783-957F-401C-AABB-74312CBB9557}"/>
              </a:ext>
            </a:extLst>
          </p:cNvPr>
          <p:cNvGrpSpPr/>
          <p:nvPr/>
        </p:nvGrpSpPr>
        <p:grpSpPr>
          <a:xfrm>
            <a:off x="0" y="0"/>
            <a:ext cx="20104098" cy="10854768"/>
            <a:chOff x="0" y="0"/>
            <a:chExt cx="20104098" cy="10854768"/>
          </a:xfrm>
        </p:grpSpPr>
        <p:pic>
          <p:nvPicPr>
            <p:cNvPr id="3" name="object 3">
              <a:extLst>
                <a:ext uri="{FF2B5EF4-FFF2-40B4-BE49-F238E27FC236}">
                  <a16:creationId xmlns:a16="http://schemas.microsoft.com/office/drawing/2014/main" id="{6E3CC29B-143F-4AE1-B371-0959A5601264}"/>
                </a:ext>
              </a:extLst>
            </p:cNvPr>
            <p:cNvPicPr>
              <a:picLocks noChangeAspect="1"/>
            </p:cNvPicPr>
            <p:nvPr/>
          </p:nvPicPr>
          <p:blipFill>
            <a:blip r:embed="rId2"/>
            <a:stretch>
              <a:fillRect/>
            </a:stretch>
          </p:blipFill>
          <p:spPr>
            <a:xfrm>
              <a:off x="0" y="0"/>
              <a:ext cx="20104098" cy="10432636"/>
            </a:xfrm>
            <a:prstGeom prst="rect">
              <a:avLst/>
            </a:prstGeom>
            <a:noFill/>
            <a:ln cap="flat">
              <a:noFill/>
            </a:ln>
          </p:spPr>
        </p:pic>
        <p:sp>
          <p:nvSpPr>
            <p:cNvPr id="4" name="object 4">
              <a:extLst>
                <a:ext uri="{FF2B5EF4-FFF2-40B4-BE49-F238E27FC236}">
                  <a16:creationId xmlns:a16="http://schemas.microsoft.com/office/drawing/2014/main" id="{B982C9F3-B86A-4A8A-B977-E2B73407253C}"/>
                </a:ext>
              </a:extLst>
            </p:cNvPr>
            <p:cNvSpPr/>
            <p:nvPr/>
          </p:nvSpPr>
          <p:spPr>
            <a:xfrm>
              <a:off x="1802895" y="60405"/>
              <a:ext cx="16130272" cy="10794363"/>
            </a:xfrm>
            <a:custGeom>
              <a:avLst/>
              <a:gdLst>
                <a:gd name="f0" fmla="val w"/>
                <a:gd name="f1" fmla="val h"/>
                <a:gd name="f2" fmla="val 0"/>
                <a:gd name="f3" fmla="val 16130269"/>
                <a:gd name="f4" fmla="val 10794365"/>
                <a:gd name="f5" fmla="val 3307130"/>
                <a:gd name="f6" fmla="val 9067495"/>
                <a:gd name="f7" fmla="val 3306165"/>
                <a:gd name="f8" fmla="val 9034285"/>
                <a:gd name="f9" fmla="val 3284461"/>
                <a:gd name="f10" fmla="val 9002941"/>
                <a:gd name="f11" fmla="val 3242106"/>
                <a:gd name="f12" fmla="val 8975966"/>
                <a:gd name="f13" fmla="val 2412746"/>
                <a:gd name="f14" fmla="val 8599183"/>
                <a:gd name="f15" fmla="val 2369413"/>
                <a:gd name="f16" fmla="val 8573884"/>
                <a:gd name="f17" fmla="val 2328418"/>
                <a:gd name="f18" fmla="val 8539416"/>
                <a:gd name="f19" fmla="val 2291537"/>
                <a:gd name="f20" fmla="val 8498103"/>
                <a:gd name="f21" fmla="val 2260587"/>
                <a:gd name="f22" fmla="val 8452244"/>
                <a:gd name="f23" fmla="val 2237359"/>
                <a:gd name="f24" fmla="val 8404174"/>
                <a:gd name="f25" fmla="val 2223668"/>
                <a:gd name="f26" fmla="val 8356193"/>
                <a:gd name="f27" fmla="val 2066569"/>
                <a:gd name="f28" fmla="val 7465212"/>
                <a:gd name="f29" fmla="val 2051011"/>
                <a:gd name="f30" fmla="val 7417740"/>
                <a:gd name="f31" fmla="val 2025929"/>
                <a:gd name="f32" fmla="val 7388961"/>
                <a:gd name="f33" fmla="val 1993785"/>
                <a:gd name="f34" fmla="val 7379614"/>
                <a:gd name="f35" fmla="val 1957019"/>
                <a:gd name="f36" fmla="val 7390397"/>
                <a:gd name="f37" fmla="val 1918055"/>
                <a:gd name="f38" fmla="val 7422020"/>
                <a:gd name="f39" fmla="val 1300340"/>
                <a:gd name="f40" fmla="val 8087601"/>
                <a:gd name="f41" fmla="val 1268615"/>
                <a:gd name="f42" fmla="val 8116202"/>
                <a:gd name="f43" fmla="val 1230668"/>
                <a:gd name="f44" fmla="val 8141221"/>
                <a:gd name="f45" fmla="val 1188250"/>
                <a:gd name="f46" fmla="val 8162036"/>
                <a:gd name="f47" fmla="val 1143114"/>
                <a:gd name="f48" fmla="val 8178012"/>
                <a:gd name="f49" fmla="val 1096987"/>
                <a:gd name="f50" fmla="val 8188541"/>
                <a:gd name="f51" fmla="val 1051648"/>
                <a:gd name="f52" fmla="val 8193011"/>
                <a:gd name="f53" fmla="val 1008811"/>
                <a:gd name="f54" fmla="val 8190789"/>
                <a:gd name="f55" fmla="val 105625"/>
                <a:gd name="f56" fmla="val 8063624"/>
                <a:gd name="f57" fmla="val 55283"/>
                <a:gd name="f58" fmla="val 8063611"/>
                <a:gd name="f59" fmla="val 19939"/>
                <a:gd name="f60" fmla="val 8078368"/>
                <a:gd name="f61" fmla="val 1028"/>
                <a:gd name="f62" fmla="val 8105800"/>
                <a:gd name="f63" fmla="val 8143811"/>
                <a:gd name="f64" fmla="val 18288"/>
                <a:gd name="f65" fmla="val 8190319"/>
                <a:gd name="f66" fmla="val 465861"/>
                <a:gd name="f67" fmla="val 8978455"/>
                <a:gd name="f68" fmla="val 485927"/>
                <a:gd name="f69" fmla="val 9024175"/>
                <a:gd name="f70" fmla="val 498665"/>
                <a:gd name="f71" fmla="val 9075966"/>
                <a:gd name="f72" fmla="val 504012"/>
                <a:gd name="f73" fmla="val 9130894"/>
                <a:gd name="f74" fmla="val 501865"/>
                <a:gd name="f75" fmla="val 9186024"/>
                <a:gd name="f76" fmla="val 492150"/>
                <a:gd name="f77" fmla="val 9238463"/>
                <a:gd name="f78" fmla="val 474776"/>
                <a:gd name="f79" fmla="val 9285249"/>
                <a:gd name="f80" fmla="val 73660"/>
                <a:gd name="f81" fmla="val 10097643"/>
                <a:gd name="f82" fmla="val 58102"/>
                <a:gd name="f83" fmla="val 10145103"/>
                <a:gd name="f84" fmla="val 61341"/>
                <a:gd name="f85" fmla="val 10182974"/>
                <a:gd name="f86" fmla="val 81800"/>
                <a:gd name="f87" fmla="val 10209276"/>
                <a:gd name="f88" fmla="val 117944"/>
                <a:gd name="f89" fmla="val 10221989"/>
                <a:gd name="f90" fmla="val 168198"/>
                <a:gd name="f91" fmla="val 10219106"/>
                <a:gd name="f92" fmla="val 1062545"/>
                <a:gd name="f93" fmla="val 10040620"/>
                <a:gd name="f94" fmla="val 1105166"/>
                <a:gd name="f95" fmla="val 10035959"/>
                <a:gd name="f96" fmla="val 1150683"/>
                <a:gd name="f97" fmla="val 10037839"/>
                <a:gd name="f98" fmla="val 1197343"/>
                <a:gd name="f99" fmla="val 10045725"/>
                <a:gd name="f100" fmla="val 1243342"/>
                <a:gd name="f101" fmla="val 10059111"/>
                <a:gd name="f102" fmla="val 1286891"/>
                <a:gd name="f103" fmla="val 10077475"/>
                <a:gd name="f104" fmla="val 1326235"/>
                <a:gd name="f105" fmla="val 10100285"/>
                <a:gd name="f106" fmla="val 1359560"/>
                <a:gd name="f107" fmla="val 10127056"/>
                <a:gd name="f108" fmla="val 2014867"/>
                <a:gd name="f109" fmla="val 10756278"/>
                <a:gd name="f110" fmla="val 2055596"/>
                <a:gd name="f111" fmla="val 10785627"/>
                <a:gd name="f112" fmla="val 2092934"/>
                <a:gd name="f113" fmla="val 10794289"/>
                <a:gd name="f114" fmla="val 2147862"/>
                <a:gd name="f115" fmla="val 10752976"/>
                <a:gd name="f116" fmla="val 2160638"/>
                <a:gd name="f117" fmla="val 10704690"/>
                <a:gd name="f118" fmla="val 2265769"/>
                <a:gd name="f119" fmla="val 9806229"/>
                <a:gd name="f120" fmla="val 2276652"/>
                <a:gd name="f121" fmla="val 9757550"/>
                <a:gd name="f122" fmla="val 2297049"/>
                <a:gd name="f123" fmla="val 9708223"/>
                <a:gd name="f124" fmla="val 2325281"/>
                <a:gd name="f125" fmla="val 9660687"/>
                <a:gd name="f126" fmla="val 2359710"/>
                <a:gd name="f127" fmla="val 9617329"/>
                <a:gd name="f128" fmla="val 2398649"/>
                <a:gd name="f129" fmla="val 9580575"/>
                <a:gd name="f130" fmla="val 2440444"/>
                <a:gd name="f131" fmla="val 9552851"/>
                <a:gd name="f132" fmla="val 3246551"/>
                <a:gd name="f133" fmla="val 9129370"/>
                <a:gd name="f134" fmla="val 3287280"/>
                <a:gd name="f135" fmla="val 9100033"/>
                <a:gd name="f136" fmla="val 9180982"/>
                <a:gd name="f137" fmla="val 6492062"/>
                <a:gd name="f138" fmla="val 9144914"/>
                <a:gd name="f139" fmla="val 6437490"/>
                <a:gd name="f140" fmla="val 9107526"/>
                <a:gd name="f141" fmla="val 6419761"/>
                <a:gd name="f142" fmla="val 9057830"/>
                <a:gd name="f143" fmla="val 6409969"/>
                <a:gd name="f144" fmla="val 7829855"/>
                <a:gd name="f145" fmla="val 6290208"/>
                <a:gd name="f146" fmla="val 7785709"/>
                <a:gd name="f147" fmla="val 6282779"/>
                <a:gd name="f148" fmla="val 7740586"/>
                <a:gd name="f149" fmla="val 6269355"/>
                <a:gd name="f150" fmla="val 7695463"/>
                <a:gd name="f151" fmla="val 6250597"/>
                <a:gd name="f152" fmla="val 7651331"/>
                <a:gd name="f153" fmla="val 6227153"/>
                <a:gd name="f154" fmla="val 7609179"/>
                <a:gd name="f155" fmla="val 6199644"/>
                <a:gd name="f156" fmla="val 7569987"/>
                <a:gd name="f157" fmla="val 6168733"/>
                <a:gd name="f158" fmla="val 7534770"/>
                <a:gd name="f159" fmla="val 6135065"/>
                <a:gd name="f160" fmla="val 7504481"/>
                <a:gd name="f161" fmla="val 6099264"/>
                <a:gd name="f162" fmla="val 7480122"/>
                <a:gd name="f163" fmla="val 6062002"/>
                <a:gd name="f164" fmla="val 6883501"/>
                <a:gd name="f165" fmla="val 4991151"/>
                <a:gd name="f166" fmla="val 6854774"/>
                <a:gd name="f167" fmla="val 4949761"/>
                <a:gd name="f168" fmla="val 6823570"/>
                <a:gd name="f169" fmla="val 4922723"/>
                <a:gd name="f170" fmla="val 6791160"/>
                <a:gd name="f171" fmla="val 4909972"/>
                <a:gd name="f172" fmla="val 6758775"/>
                <a:gd name="f173" fmla="val 4911458"/>
                <a:gd name="f174" fmla="val 6727685"/>
                <a:gd name="f175" fmla="val 4927117"/>
                <a:gd name="f176" fmla="val 6699148"/>
                <a:gd name="f177" fmla="val 4956899"/>
                <a:gd name="f178" fmla="val 6674396"/>
                <a:gd name="f179" fmla="val 5000752"/>
                <a:gd name="f180" fmla="val 6180036"/>
                <a:gd name="f181" fmla="val 6121641"/>
                <a:gd name="f182" fmla="val 6159258"/>
                <a:gd name="f183" fmla="val 6160973"/>
                <a:gd name="f184" fmla="val 6132436"/>
                <a:gd name="f185" fmla="val 6199378"/>
                <a:gd name="f186" fmla="val 6100496"/>
                <a:gd name="f187" fmla="val 6236144"/>
                <a:gd name="f188" fmla="val 6064364"/>
                <a:gd name="f189" fmla="val 6270510"/>
                <a:gd name="f190" fmla="val 6024956"/>
                <a:gd name="f191" fmla="val 6301752"/>
                <a:gd name="f192" fmla="val 5983186"/>
                <a:gd name="f193" fmla="val 6329146"/>
                <a:gd name="f194" fmla="val 5940006"/>
                <a:gd name="f195" fmla="val 6351956"/>
                <a:gd name="f196" fmla="val 5896305"/>
                <a:gd name="f197" fmla="val 6369444"/>
                <a:gd name="f198" fmla="val 5853036"/>
                <a:gd name="f199" fmla="val 6380886"/>
                <a:gd name="f200" fmla="val 4641507"/>
                <a:gd name="f201" fmla="val 6612572"/>
                <a:gd name="f202" fmla="val 4592917"/>
                <a:gd name="f203" fmla="val 6626873"/>
                <a:gd name="f204" fmla="val 4557344"/>
                <a:gd name="f205" fmla="val 6647942"/>
                <a:gd name="f206" fmla="val 4535094"/>
                <a:gd name="f207" fmla="val 6674574"/>
                <a:gd name="f208" fmla="val 4526508"/>
                <a:gd name="f209" fmla="val 6705562"/>
                <a:gd name="f210" fmla="val 4531919"/>
                <a:gd name="f211" fmla="val 6739725"/>
                <a:gd name="f212" fmla="val 4551667"/>
                <a:gd name="f213" fmla="val 6775844"/>
                <a:gd name="f214" fmla="val 4586084"/>
                <a:gd name="f215" fmla="val 6812724"/>
                <a:gd name="f216" fmla="val 5508498"/>
                <a:gd name="f217" fmla="val 7625270"/>
                <a:gd name="f218" fmla="val 5539816"/>
                <a:gd name="f219" fmla="val 7657008"/>
                <a:gd name="f220" fmla="val 5568366"/>
                <a:gd name="f221" fmla="val 7694168"/>
                <a:gd name="f222" fmla="val 5593753"/>
                <a:gd name="f223" fmla="val 7735646"/>
                <a:gd name="f224" fmla="val 5615559"/>
                <a:gd name="f225" fmla="val 7780337"/>
                <a:gd name="f226" fmla="val 5633351"/>
                <a:gd name="f227" fmla="val 7827162"/>
                <a:gd name="f228" fmla="val 5646725"/>
                <a:gd name="f229" fmla="val 7875003"/>
                <a:gd name="f230" fmla="val 5655259"/>
                <a:gd name="f231" fmla="val 7922768"/>
                <a:gd name="f232" fmla="val 5658536"/>
                <a:gd name="f233" fmla="val 7969377"/>
                <a:gd name="f234" fmla="val 5656148"/>
                <a:gd name="f235" fmla="val 8013713"/>
                <a:gd name="f236" fmla="val 5504002"/>
                <a:gd name="f237" fmla="val 9227769"/>
                <a:gd name="f238" fmla="val 5502694"/>
                <a:gd name="f239" fmla="val 9277985"/>
                <a:gd name="f240" fmla="val 5511901"/>
                <a:gd name="f241" fmla="val 9318028"/>
                <a:gd name="f242" fmla="val 5530570"/>
                <a:gd name="f243" fmla="val 9347238"/>
                <a:gd name="f244" fmla="val 5557647"/>
                <a:gd name="f245" fmla="val 9364904"/>
                <a:gd name="f246" fmla="val 5592089"/>
                <a:gd name="f247" fmla="val 9370352"/>
                <a:gd name="f248" fmla="val 5632831"/>
                <a:gd name="f249" fmla="val 9362897"/>
                <a:gd name="f250" fmla="val 5678830"/>
                <a:gd name="f251" fmla="val 9341853"/>
                <a:gd name="f252" fmla="val 6743319"/>
                <a:gd name="f253" fmla="val 8723122"/>
                <a:gd name="f254" fmla="val 6783438"/>
                <a:gd name="f255" fmla="val 8703399"/>
                <a:gd name="f256" fmla="val 6827901"/>
                <a:gd name="f257" fmla="val 8687956"/>
                <a:gd name="f258" fmla="val 6875526"/>
                <a:gd name="f259" fmla="val 8676830"/>
                <a:gd name="f260" fmla="val 6925132"/>
                <a:gd name="f261" fmla="val 8670087"/>
                <a:gd name="f262" fmla="val 6975538"/>
                <a:gd name="f263" fmla="val 8667775"/>
                <a:gd name="f264" fmla="val 7025564"/>
                <a:gd name="f265" fmla="val 8669960"/>
                <a:gd name="f266" fmla="val 7074027"/>
                <a:gd name="f267" fmla="val 8676678"/>
                <a:gd name="f268" fmla="val 7119747"/>
                <a:gd name="f269" fmla="val 8687994"/>
                <a:gd name="f270" fmla="val 7161543"/>
                <a:gd name="f271" fmla="val 8703958"/>
                <a:gd name="f272" fmla="val 8279066"/>
                <a:gd name="f273" fmla="val 9222575"/>
                <a:gd name="f274" fmla="val 8326844"/>
                <a:gd name="f275" fmla="val 9239313"/>
                <a:gd name="f276" fmla="val 8368106"/>
                <a:gd name="f277" fmla="val 9243009"/>
                <a:gd name="f278" fmla="val 8427212"/>
                <a:gd name="f279" fmla="val 9214358"/>
                <a:gd name="f280" fmla="val 8448535"/>
                <a:gd name="f281" fmla="val 9142832"/>
                <a:gd name="f282" fmla="val 8442566"/>
                <a:gd name="f283" fmla="val 9092946"/>
                <a:gd name="f284" fmla="val 8177987"/>
                <a:gd name="f285" fmla="val 7898028"/>
                <a:gd name="f286" fmla="val 8171472"/>
                <a:gd name="f287" fmla="val 7854099"/>
                <a:gd name="f288" fmla="val 8170405"/>
                <a:gd name="f289" fmla="val 7807388"/>
                <a:gd name="f290" fmla="val 8174456"/>
                <a:gd name="f291" fmla="val 7759039"/>
                <a:gd name="f292" fmla="val 8183308"/>
                <a:gd name="f293" fmla="val 7710170"/>
                <a:gd name="f294" fmla="val 8196669"/>
                <a:gd name="f295" fmla="val 7661935"/>
                <a:gd name="f296" fmla="val 8214220"/>
                <a:gd name="f297" fmla="val 7615428"/>
                <a:gd name="f298" fmla="val 8235632"/>
                <a:gd name="f299" fmla="val 7571816"/>
                <a:gd name="f300" fmla="val 8260601"/>
                <a:gd name="f301" fmla="val 7532205"/>
                <a:gd name="f302" fmla="val 8288820"/>
                <a:gd name="f303" fmla="val 7497737"/>
                <a:gd name="f304" fmla="val 9131656"/>
                <a:gd name="f305" fmla="val 6604216"/>
                <a:gd name="f306" fmla="val 9162478"/>
                <a:gd name="f307" fmla="val 6564338"/>
                <a:gd name="f308" fmla="val 9178773"/>
                <a:gd name="f309" fmla="val 6526568"/>
                <a:gd name="f310" fmla="val 16129686"/>
                <a:gd name="f311" fmla="val 1713699"/>
                <a:gd name="f312" fmla="val 16118421"/>
                <a:gd name="f313" fmla="val 1646021"/>
                <a:gd name="f314" fmla="val 16075914"/>
                <a:gd name="f315" fmla="val 1596999"/>
                <a:gd name="f316" fmla="val 16004362"/>
                <a:gd name="f317" fmla="val 1570012"/>
                <a:gd name="f318" fmla="val 15958376"/>
                <a:gd name="f319" fmla="val 1565859"/>
                <a:gd name="f320" fmla="val 15905950"/>
                <a:gd name="f321" fmla="val 1568475"/>
                <a:gd name="f322" fmla="val 13981684"/>
                <a:gd name="f323" fmla="val 1781873"/>
                <a:gd name="f324" fmla="val 13937031"/>
                <a:gd name="f325" fmla="val 1784769"/>
                <a:gd name="f326" fmla="val 13890701"/>
                <a:gd name="f327" fmla="val 1783905"/>
                <a:gd name="f328" fmla="val 13843127"/>
                <a:gd name="f329" fmla="val 1779447"/>
                <a:gd name="f330" fmla="val 13794791"/>
                <a:gd name="f331" fmla="val 1771586"/>
                <a:gd name="f332" fmla="val 13746125"/>
                <a:gd name="f333" fmla="val 1760499"/>
                <a:gd name="f334" fmla="val 13697611"/>
                <a:gd name="f335" fmla="val 1746364"/>
                <a:gd name="f336" fmla="val 13649693"/>
                <a:gd name="f337" fmla="val 1729346"/>
                <a:gd name="f338" fmla="val 13602843"/>
                <a:gd name="f339" fmla="val 1709635"/>
                <a:gd name="f340" fmla="val 13557517"/>
                <a:gd name="f341" fmla="val 1687410"/>
                <a:gd name="f342" fmla="val 13514172"/>
                <a:gd name="f343" fmla="val 1662849"/>
                <a:gd name="f344" fmla="val 13473265"/>
                <a:gd name="f345" fmla="val 1636115"/>
                <a:gd name="f346" fmla="val 13435254"/>
                <a:gd name="f347" fmla="val 1607400"/>
                <a:gd name="f348" fmla="val 13400608"/>
                <a:gd name="f349" fmla="val 1576882"/>
                <a:gd name="f350" fmla="val 13369773"/>
                <a:gd name="f351" fmla="val 1544726"/>
                <a:gd name="f352" fmla="val 12101589"/>
                <a:gd name="f353" fmla="val 94005"/>
                <a:gd name="f354" fmla="val 12064848"/>
                <a:gd name="f355" fmla="val 56832"/>
                <a:gd name="f356" fmla="val 12028208"/>
                <a:gd name="f357" fmla="val 28968"/>
                <a:gd name="f358" fmla="val 11992166"/>
                <a:gd name="f359" fmla="val 10299"/>
                <a:gd name="f360" fmla="val 11957190"/>
                <a:gd name="f361" fmla="val 685"/>
                <a:gd name="f362" fmla="val 11923776"/>
                <a:gd name="f363" fmla="val 11892432"/>
                <a:gd name="f364" fmla="val 8128"/>
                <a:gd name="f365" fmla="val 11837873"/>
                <a:gd name="f366" fmla="val 50279"/>
                <a:gd name="f367" fmla="val 11815661"/>
                <a:gd name="f368" fmla="val 84061"/>
                <a:gd name="f369" fmla="val 11797462"/>
                <a:gd name="f370" fmla="val 126149"/>
                <a:gd name="f371" fmla="val 11783771"/>
                <a:gd name="f372" fmla="val 176390"/>
                <a:gd name="f373" fmla="val 11393805"/>
                <a:gd name="f374" fmla="val 2056803"/>
                <a:gd name="f375" fmla="val 11382794"/>
                <a:gd name="f376" fmla="val 2099805"/>
                <a:gd name="f377" fmla="val 11367643"/>
                <a:gd name="f378" fmla="val 2143239"/>
                <a:gd name="f379" fmla="val 11348669"/>
                <a:gd name="f380" fmla="val 2186724"/>
                <a:gd name="f381" fmla="val 11326190"/>
                <a:gd name="f382" fmla="val 2229878"/>
                <a:gd name="f383" fmla="val 11300511"/>
                <a:gd name="f384" fmla="val 2272347"/>
                <a:gd name="f385" fmla="val 11271949"/>
                <a:gd name="f386" fmla="val 2313724"/>
                <a:gd name="f387" fmla="val 11240821"/>
                <a:gd name="f388" fmla="val 2353640"/>
                <a:gd name="f389" fmla="val 11207433"/>
                <a:gd name="f390" fmla="val 2391727"/>
                <a:gd name="f391" fmla="val 11172101"/>
                <a:gd name="f392" fmla="val 2427605"/>
                <a:gd name="f393" fmla="val 11135131"/>
                <a:gd name="f394" fmla="val 2460879"/>
                <a:gd name="f395" fmla="val 11096854"/>
                <a:gd name="f396" fmla="val 2491194"/>
                <a:gd name="f397" fmla="val 11057560"/>
                <a:gd name="f398" fmla="val 2518156"/>
                <a:gd name="f399" fmla="val 11017568"/>
                <a:gd name="f400" fmla="val 2541384"/>
                <a:gd name="f401" fmla="val 10977194"/>
                <a:gd name="f402" fmla="val 2560523"/>
                <a:gd name="f403" fmla="val 9193797"/>
                <a:gd name="f404" fmla="val 3308058"/>
                <a:gd name="f405" fmla="val 9146769"/>
                <a:gd name="f406" fmla="val 3331210"/>
                <a:gd name="f407" fmla="val 9108719"/>
                <a:gd name="f408" fmla="val 3357143"/>
                <a:gd name="f409" fmla="val 9079662"/>
                <a:gd name="f410" fmla="val 3385375"/>
                <a:gd name="f411" fmla="val 9048648"/>
                <a:gd name="f412" fmla="val 3446691"/>
                <a:gd name="f413" fmla="val 9046756"/>
                <a:gd name="f414" fmla="val 3478771"/>
                <a:gd name="f415" fmla="val 9053970"/>
                <a:gd name="f416" fmla="val 3511118"/>
                <a:gd name="f417" fmla="val 9095867"/>
                <a:gd name="f418" fmla="val 3574643"/>
                <a:gd name="f419" fmla="val 9130614"/>
                <a:gd name="f420" fmla="val 3604806"/>
                <a:gd name="f421" fmla="val 9174582"/>
                <a:gd name="f422" fmla="val 3633228"/>
                <a:gd name="f423" fmla="val 10857840"/>
                <a:gd name="f424" fmla="val 4582033"/>
                <a:gd name="f425" fmla="val 10895673"/>
                <a:gd name="f426" fmla="val 4605706"/>
                <a:gd name="f427" fmla="val 10932655"/>
                <a:gd name="f428" fmla="val 4633417"/>
                <a:gd name="f429" fmla="val 10968507"/>
                <a:gd name="f430" fmla="val 4664735"/>
                <a:gd name="f431" fmla="val 11002963"/>
                <a:gd name="f432" fmla="val 4699266"/>
                <a:gd name="f433" fmla="val 11035754"/>
                <a:gd name="f434" fmla="val 4736604"/>
                <a:gd name="f435" fmla="val 11066628"/>
                <a:gd name="f436" fmla="val 4776317"/>
                <a:gd name="f437" fmla="val 11095304"/>
                <a:gd name="f438" fmla="val 4818011"/>
                <a:gd name="f439" fmla="val 11121517"/>
                <a:gd name="f440" fmla="val 4861255"/>
                <a:gd name="f441" fmla="val 11145012"/>
                <a:gd name="f442" fmla="val 4905667"/>
                <a:gd name="f443" fmla="val 11165510"/>
                <a:gd name="f444" fmla="val 4950803"/>
                <a:gd name="f445" fmla="val 11182756"/>
                <a:gd name="f446" fmla="val 4996269"/>
                <a:gd name="f447" fmla="val 11196485"/>
                <a:gd name="f448" fmla="val 5041646"/>
                <a:gd name="f449" fmla="val 11206417"/>
                <a:gd name="f450" fmla="val 5086540"/>
                <a:gd name="f451" fmla="val 11212297"/>
                <a:gd name="f452" fmla="val 5130520"/>
                <a:gd name="f453" fmla="val 11378260"/>
                <a:gd name="f454" fmla="val 7043255"/>
                <a:gd name="f455" fmla="val 11385931"/>
                <a:gd name="f456" fmla="val 7094728"/>
                <a:gd name="f457" fmla="val 11399037"/>
                <a:gd name="f458" fmla="val 7138619"/>
                <a:gd name="f459" fmla="val 11417135"/>
                <a:gd name="f460" fmla="val 7174725"/>
                <a:gd name="f461" fmla="val 11466347"/>
                <a:gd name="f462" fmla="val 7222909"/>
                <a:gd name="f463" fmla="val 11529784"/>
                <a:gd name="f464" fmla="val 7237793"/>
                <a:gd name="f465" fmla="val 11565649"/>
                <a:gd name="f466" fmla="val 7232294"/>
                <a:gd name="f467" fmla="val 11603660"/>
                <a:gd name="f468" fmla="val 7217918"/>
                <a:gd name="f469" fmla="val 11643322"/>
                <a:gd name="f470" fmla="val 7194486"/>
                <a:gd name="f471" fmla="val 11684165"/>
                <a:gd name="f472" fmla="val 7161809"/>
                <a:gd name="f473" fmla="val 13114477"/>
                <a:gd name="f474" fmla="val 5867730"/>
                <a:gd name="f475" fmla="val 13148882"/>
                <a:gd name="f476" fmla="val 5839371"/>
                <a:gd name="f477" fmla="val 13186880"/>
                <a:gd name="f478" fmla="val 5813056"/>
                <a:gd name="f479" fmla="val 13228003"/>
                <a:gd name="f480" fmla="val 5788939"/>
                <a:gd name="f481" fmla="val 13271767"/>
                <a:gd name="f482" fmla="val 5767121"/>
                <a:gd name="f483" fmla="val 13317715"/>
                <a:gd name="f484" fmla="val 5747740"/>
                <a:gd name="f485" fmla="val 13365340"/>
                <a:gd name="f486" fmla="val 5730913"/>
                <a:gd name="f487" fmla="val 13414197"/>
                <a:gd name="f488" fmla="val 5716752"/>
                <a:gd name="f489" fmla="val 13463778"/>
                <a:gd name="f490" fmla="val 5705399"/>
                <a:gd name="f491" fmla="val 13513638"/>
                <a:gd name="f492" fmla="val 5696978"/>
                <a:gd name="f493" fmla="val 13563270"/>
                <a:gd name="f494" fmla="val 5691594"/>
                <a:gd name="f495" fmla="val 13612216"/>
                <a:gd name="f496" fmla="val 5689397"/>
                <a:gd name="f497" fmla="val 13659993"/>
                <a:gd name="f498" fmla="val 5690476"/>
                <a:gd name="f499" fmla="val 13706132"/>
                <a:gd name="f500" fmla="val 5694985"/>
                <a:gd name="f501" fmla="val 13750138"/>
                <a:gd name="f502" fmla="val 5703049"/>
                <a:gd name="f503" fmla="val 15636126"/>
                <a:gd name="f504" fmla="val 6137580"/>
                <a:gd name="f505" fmla="val 15687891"/>
                <a:gd name="f506" fmla="val 6146254"/>
                <a:gd name="f507" fmla="val 15734043"/>
                <a:gd name="f508" fmla="val 6147447"/>
                <a:gd name="f509" fmla="val 15774289"/>
                <a:gd name="f510" fmla="val 6141542"/>
                <a:gd name="f511" fmla="val 15835719"/>
                <a:gd name="f512" fmla="val 6110021"/>
                <a:gd name="f513" fmla="val 15869615"/>
                <a:gd name="f514" fmla="val 6054801"/>
                <a:gd name="f515" fmla="val 15875419"/>
                <a:gd name="f516" fmla="val 6019279"/>
                <a:gd name="f517" fmla="val 15873375"/>
                <a:gd name="f518" fmla="val 5978995"/>
                <a:gd name="f519" fmla="val 15863151"/>
                <a:gd name="f520" fmla="val 5934341"/>
                <a:gd name="f521" fmla="val 15844444"/>
                <a:gd name="f522" fmla="val 5885713"/>
                <a:gd name="f523" fmla="val 15045119"/>
                <a:gd name="f524" fmla="val 4137164"/>
                <a:gd name="f525" fmla="val 15028545"/>
                <a:gd name="f526" fmla="val 4095953"/>
                <a:gd name="f527" fmla="val 15015058"/>
                <a:gd name="f528" fmla="val 4051998"/>
                <a:gd name="f529" fmla="val 15004618"/>
                <a:gd name="f530" fmla="val 4005757"/>
                <a:gd name="f531" fmla="val 14997227"/>
                <a:gd name="f532" fmla="val 3957739"/>
                <a:gd name="f533" fmla="val 14992820"/>
                <a:gd name="f534" fmla="val 3908425"/>
                <a:gd name="f535" fmla="val 14991398"/>
                <a:gd name="f536" fmla="val 3858310"/>
                <a:gd name="f537" fmla="val 14992909"/>
                <a:gd name="f538" fmla="val 3807879"/>
                <a:gd name="f539" fmla="val 14997341"/>
                <a:gd name="f540" fmla="val 3757599"/>
                <a:gd name="f541" fmla="val 15004657"/>
                <a:gd name="f542" fmla="val 3707993"/>
                <a:gd name="f543" fmla="val 15014829"/>
                <a:gd name="f544" fmla="val 3659530"/>
                <a:gd name="f545" fmla="val 15027834"/>
                <a:gd name="f546" fmla="val 3612705"/>
                <a:gd name="f547" fmla="val 15043633"/>
                <a:gd name="f548" fmla="val 3567988"/>
                <a:gd name="f549" fmla="val 15062200"/>
                <a:gd name="f550" fmla="val 3525888"/>
                <a:gd name="f551" fmla="val 15083511"/>
                <a:gd name="f552" fmla="val 3486886"/>
                <a:gd name="f553" fmla="val 16083191"/>
                <a:gd name="f554" fmla="val 1842757"/>
                <a:gd name="f555" fmla="val 16107512"/>
                <a:gd name="f556" fmla="val 1796630"/>
                <a:gd name="f557" fmla="val 16122917"/>
                <a:gd name="f558" fmla="val 1753476"/>
                <a:gd name="f559" fmla="*/ f0 1 16130269"/>
                <a:gd name="f560" fmla="*/ f1 1 10794365"/>
                <a:gd name="f561" fmla="+- f4 0 f2"/>
                <a:gd name="f562" fmla="+- f3 0 f2"/>
                <a:gd name="f563" fmla="*/ f562 1 16130269"/>
                <a:gd name="f564" fmla="*/ f561 1 10794365"/>
                <a:gd name="f565" fmla="*/ f2 1 f563"/>
                <a:gd name="f566" fmla="*/ f3 1 f563"/>
                <a:gd name="f567" fmla="*/ f2 1 f564"/>
                <a:gd name="f568" fmla="*/ f4 1 f564"/>
                <a:gd name="f569" fmla="*/ f565 f559 1"/>
                <a:gd name="f570" fmla="*/ f566 f559 1"/>
                <a:gd name="f571" fmla="*/ f568 f560 1"/>
                <a:gd name="f572" fmla="*/ f567 f560 1"/>
              </a:gdLst>
              <a:ahLst/>
              <a:cxnLst>
                <a:cxn ang="3cd4">
                  <a:pos x="hc" y="t"/>
                </a:cxn>
                <a:cxn ang="0">
                  <a:pos x="r" y="vc"/>
                </a:cxn>
                <a:cxn ang="cd4">
                  <a:pos x="hc" y="b"/>
                </a:cxn>
                <a:cxn ang="cd2">
                  <a:pos x="l" y="vc"/>
                </a:cxn>
              </a:cxnLst>
              <a:rect l="f569" t="f572" r="f570" b="f571"/>
              <a:pathLst>
                <a:path w="16130269" h="10794365">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5" y="f6"/>
                  </a:lnTo>
                  <a:close/>
                </a:path>
                <a:path w="16130269" h="10794365">
                  <a:moveTo>
                    <a:pt x="f136" y="f137"/>
                  </a:moveTo>
                  <a:lnTo>
                    <a:pt x="f138" y="f139"/>
                  </a:lnTo>
                  <a:lnTo>
                    <a:pt x="f140" y="f141"/>
                  </a:lnTo>
                  <a:lnTo>
                    <a:pt x="f142" y="f143"/>
                  </a:lnTo>
                  <a:lnTo>
                    <a:pt x="f144" y="f145"/>
                  </a:lnTo>
                  <a:lnTo>
                    <a:pt x="f146" y="f147"/>
                  </a:lnTo>
                  <a:lnTo>
                    <a:pt x="f148" y="f149"/>
                  </a:lnTo>
                  <a:lnTo>
                    <a:pt x="f150" y="f151"/>
                  </a:lnTo>
                  <a:lnTo>
                    <a:pt x="f152" y="f153"/>
                  </a:lnTo>
                  <a:lnTo>
                    <a:pt x="f154" y="f155"/>
                  </a:lnTo>
                  <a:lnTo>
                    <a:pt x="f156" y="f157"/>
                  </a:lnTo>
                  <a:lnTo>
                    <a:pt x="f158" y="f159"/>
                  </a:lnTo>
                  <a:lnTo>
                    <a:pt x="f160" y="f161"/>
                  </a:lnTo>
                  <a:lnTo>
                    <a:pt x="f162" y="f163"/>
                  </a:lnTo>
                  <a:lnTo>
                    <a:pt x="f164" y="f165"/>
                  </a:lnTo>
                  <a:lnTo>
                    <a:pt x="f166" y="f167"/>
                  </a:lnTo>
                  <a:lnTo>
                    <a:pt x="f168" y="f169"/>
                  </a:lnTo>
                  <a:lnTo>
                    <a:pt x="f170" y="f171"/>
                  </a:lnTo>
                  <a:lnTo>
                    <a:pt x="f172" y="f173"/>
                  </a:lnTo>
                  <a:lnTo>
                    <a:pt x="f174" y="f175"/>
                  </a:lnTo>
                  <a:lnTo>
                    <a:pt x="f176" y="f177"/>
                  </a:lnTo>
                  <a:lnTo>
                    <a:pt x="f178" y="f179"/>
                  </a:lnTo>
                  <a:lnTo>
                    <a:pt x="f180" y="f181"/>
                  </a:lnTo>
                  <a:lnTo>
                    <a:pt x="f182" y="f183"/>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205"/>
                  </a:lnTo>
                  <a:lnTo>
                    <a:pt x="f206" y="f207"/>
                  </a:lnTo>
                  <a:lnTo>
                    <a:pt x="f208" y="f209"/>
                  </a:lnTo>
                  <a:lnTo>
                    <a:pt x="f210" y="f211"/>
                  </a:lnTo>
                  <a:lnTo>
                    <a:pt x="f212" y="f213"/>
                  </a:lnTo>
                  <a:lnTo>
                    <a:pt x="f214" y="f215"/>
                  </a:lnTo>
                  <a:lnTo>
                    <a:pt x="f216" y="f217"/>
                  </a:lnTo>
                  <a:lnTo>
                    <a:pt x="f218" y="f219"/>
                  </a:lnTo>
                  <a:lnTo>
                    <a:pt x="f220" y="f221"/>
                  </a:lnTo>
                  <a:lnTo>
                    <a:pt x="f222" y="f223"/>
                  </a:lnTo>
                  <a:lnTo>
                    <a:pt x="f224" y="f225"/>
                  </a:lnTo>
                  <a:lnTo>
                    <a:pt x="f226" y="f227"/>
                  </a:lnTo>
                  <a:lnTo>
                    <a:pt x="f228" y="f229"/>
                  </a:lnTo>
                  <a:lnTo>
                    <a:pt x="f230" y="f231"/>
                  </a:lnTo>
                  <a:lnTo>
                    <a:pt x="f232" y="f233"/>
                  </a:lnTo>
                  <a:lnTo>
                    <a:pt x="f234" y="f235"/>
                  </a:lnTo>
                  <a:lnTo>
                    <a:pt x="f236" y="f237"/>
                  </a:lnTo>
                  <a:lnTo>
                    <a:pt x="f238" y="f239"/>
                  </a:lnTo>
                  <a:lnTo>
                    <a:pt x="f240" y="f241"/>
                  </a:lnTo>
                  <a:lnTo>
                    <a:pt x="f242" y="f243"/>
                  </a:lnTo>
                  <a:lnTo>
                    <a:pt x="f244" y="f245"/>
                  </a:lnTo>
                  <a:lnTo>
                    <a:pt x="f246" y="f247"/>
                  </a:lnTo>
                  <a:lnTo>
                    <a:pt x="f248" y="f249"/>
                  </a:lnTo>
                  <a:lnTo>
                    <a:pt x="f250" y="f251"/>
                  </a:lnTo>
                  <a:lnTo>
                    <a:pt x="f252" y="f253"/>
                  </a:lnTo>
                  <a:lnTo>
                    <a:pt x="f254" y="f255"/>
                  </a:lnTo>
                  <a:lnTo>
                    <a:pt x="f256" y="f257"/>
                  </a:lnTo>
                  <a:lnTo>
                    <a:pt x="f258" y="f259"/>
                  </a:lnTo>
                  <a:lnTo>
                    <a:pt x="f260" y="f261"/>
                  </a:lnTo>
                  <a:lnTo>
                    <a:pt x="f262" y="f263"/>
                  </a:lnTo>
                  <a:lnTo>
                    <a:pt x="f264" y="f265"/>
                  </a:lnTo>
                  <a:lnTo>
                    <a:pt x="f266" y="f267"/>
                  </a:lnTo>
                  <a:lnTo>
                    <a:pt x="f268" y="f269"/>
                  </a:lnTo>
                  <a:lnTo>
                    <a:pt x="f270" y="f271"/>
                  </a:lnTo>
                  <a:lnTo>
                    <a:pt x="f272" y="f273"/>
                  </a:lnTo>
                  <a:lnTo>
                    <a:pt x="f274" y="f275"/>
                  </a:lnTo>
                  <a:lnTo>
                    <a:pt x="f276" y="f277"/>
                  </a:lnTo>
                  <a:lnTo>
                    <a:pt x="f278" y="f279"/>
                  </a:lnTo>
                  <a:lnTo>
                    <a:pt x="f280" y="f281"/>
                  </a:lnTo>
                  <a:lnTo>
                    <a:pt x="f282" y="f283"/>
                  </a:lnTo>
                  <a:lnTo>
                    <a:pt x="f284" y="f285"/>
                  </a:lnTo>
                  <a:lnTo>
                    <a:pt x="f286" y="f287"/>
                  </a:lnTo>
                  <a:lnTo>
                    <a:pt x="f288" y="f289"/>
                  </a:lnTo>
                  <a:lnTo>
                    <a:pt x="f290" y="f291"/>
                  </a:lnTo>
                  <a:lnTo>
                    <a:pt x="f292" y="f293"/>
                  </a:lnTo>
                  <a:lnTo>
                    <a:pt x="f294" y="f295"/>
                  </a:lnTo>
                  <a:lnTo>
                    <a:pt x="f296" y="f297"/>
                  </a:lnTo>
                  <a:lnTo>
                    <a:pt x="f298" y="f299"/>
                  </a:lnTo>
                  <a:lnTo>
                    <a:pt x="f300" y="f301"/>
                  </a:lnTo>
                  <a:lnTo>
                    <a:pt x="f302" y="f303"/>
                  </a:lnTo>
                  <a:lnTo>
                    <a:pt x="f304" y="f305"/>
                  </a:lnTo>
                  <a:lnTo>
                    <a:pt x="f306" y="f307"/>
                  </a:lnTo>
                  <a:lnTo>
                    <a:pt x="f308" y="f309"/>
                  </a:lnTo>
                  <a:lnTo>
                    <a:pt x="f136" y="f137"/>
                  </a:lnTo>
                  <a:close/>
                </a:path>
                <a:path w="16130269" h="10794365">
                  <a:moveTo>
                    <a:pt x="f310" y="f311"/>
                  </a:moveTo>
                  <a:lnTo>
                    <a:pt x="f312" y="f313"/>
                  </a:lnTo>
                  <a:lnTo>
                    <a:pt x="f314" y="f315"/>
                  </a:lnTo>
                  <a:lnTo>
                    <a:pt x="f316" y="f317"/>
                  </a:lnTo>
                  <a:lnTo>
                    <a:pt x="f318" y="f319"/>
                  </a:lnTo>
                  <a:lnTo>
                    <a:pt x="f320" y="f321"/>
                  </a:lnTo>
                  <a:lnTo>
                    <a:pt x="f322" y="f323"/>
                  </a:lnTo>
                  <a:lnTo>
                    <a:pt x="f324" y="f325"/>
                  </a:lnTo>
                  <a:lnTo>
                    <a:pt x="f326" y="f327"/>
                  </a:lnTo>
                  <a:lnTo>
                    <a:pt x="f328" y="f329"/>
                  </a:lnTo>
                  <a:lnTo>
                    <a:pt x="f330" y="f331"/>
                  </a:lnTo>
                  <a:lnTo>
                    <a:pt x="f332" y="f333"/>
                  </a:lnTo>
                  <a:lnTo>
                    <a:pt x="f334" y="f335"/>
                  </a:lnTo>
                  <a:lnTo>
                    <a:pt x="f336" y="f337"/>
                  </a:lnTo>
                  <a:lnTo>
                    <a:pt x="f338" y="f339"/>
                  </a:lnTo>
                  <a:lnTo>
                    <a:pt x="f340" y="f341"/>
                  </a:lnTo>
                  <a:lnTo>
                    <a:pt x="f342" y="f343"/>
                  </a:lnTo>
                  <a:lnTo>
                    <a:pt x="f344" y="f345"/>
                  </a:lnTo>
                  <a:lnTo>
                    <a:pt x="f346" y="f347"/>
                  </a:lnTo>
                  <a:lnTo>
                    <a:pt x="f348" y="f349"/>
                  </a:lnTo>
                  <a:lnTo>
                    <a:pt x="f350" y="f351"/>
                  </a:lnTo>
                  <a:lnTo>
                    <a:pt x="f352" y="f353"/>
                  </a:lnTo>
                  <a:lnTo>
                    <a:pt x="f354" y="f355"/>
                  </a:lnTo>
                  <a:lnTo>
                    <a:pt x="f356" y="f357"/>
                  </a:lnTo>
                  <a:lnTo>
                    <a:pt x="f358" y="f359"/>
                  </a:lnTo>
                  <a:lnTo>
                    <a:pt x="f360" y="f361"/>
                  </a:lnTo>
                  <a:lnTo>
                    <a:pt x="f362" y="f2"/>
                  </a:lnTo>
                  <a:lnTo>
                    <a:pt x="f363" y="f364"/>
                  </a:lnTo>
                  <a:lnTo>
                    <a:pt x="f365" y="f366"/>
                  </a:lnTo>
                  <a:lnTo>
                    <a:pt x="f367" y="f368"/>
                  </a:lnTo>
                  <a:lnTo>
                    <a:pt x="f369" y="f370"/>
                  </a:lnTo>
                  <a:lnTo>
                    <a:pt x="f371" y="f372"/>
                  </a:lnTo>
                  <a:lnTo>
                    <a:pt x="f373" y="f374"/>
                  </a:lnTo>
                  <a:lnTo>
                    <a:pt x="f375" y="f376"/>
                  </a:lnTo>
                  <a:lnTo>
                    <a:pt x="f377" y="f378"/>
                  </a:lnTo>
                  <a:lnTo>
                    <a:pt x="f379" y="f380"/>
                  </a:lnTo>
                  <a:lnTo>
                    <a:pt x="f381" y="f382"/>
                  </a:lnTo>
                  <a:lnTo>
                    <a:pt x="f383" y="f384"/>
                  </a:lnTo>
                  <a:lnTo>
                    <a:pt x="f385" y="f386"/>
                  </a:lnTo>
                  <a:lnTo>
                    <a:pt x="f387" y="f388"/>
                  </a:lnTo>
                  <a:lnTo>
                    <a:pt x="f389" y="f390"/>
                  </a:lnTo>
                  <a:lnTo>
                    <a:pt x="f391" y="f392"/>
                  </a:lnTo>
                  <a:lnTo>
                    <a:pt x="f393" y="f394"/>
                  </a:lnTo>
                  <a:lnTo>
                    <a:pt x="f395" y="f396"/>
                  </a:lnTo>
                  <a:lnTo>
                    <a:pt x="f397" y="f398"/>
                  </a:lnTo>
                  <a:lnTo>
                    <a:pt x="f399" y="f400"/>
                  </a:lnTo>
                  <a:lnTo>
                    <a:pt x="f401" y="f402"/>
                  </a:lnTo>
                  <a:lnTo>
                    <a:pt x="f403" y="f404"/>
                  </a:lnTo>
                  <a:lnTo>
                    <a:pt x="f405" y="f406"/>
                  </a:lnTo>
                  <a:lnTo>
                    <a:pt x="f407" y="f408"/>
                  </a:lnTo>
                  <a:lnTo>
                    <a:pt x="f409" y="f410"/>
                  </a:lnTo>
                  <a:lnTo>
                    <a:pt x="f411" y="f412"/>
                  </a:lnTo>
                  <a:lnTo>
                    <a:pt x="f413" y="f414"/>
                  </a:lnTo>
                  <a:lnTo>
                    <a:pt x="f415" y="f416"/>
                  </a:lnTo>
                  <a:lnTo>
                    <a:pt x="f417" y="f418"/>
                  </a:lnTo>
                  <a:lnTo>
                    <a:pt x="f419" y="f420"/>
                  </a:lnTo>
                  <a:lnTo>
                    <a:pt x="f421" y="f422"/>
                  </a:lnTo>
                  <a:lnTo>
                    <a:pt x="f423" y="f424"/>
                  </a:lnTo>
                  <a:lnTo>
                    <a:pt x="f425" y="f426"/>
                  </a:lnTo>
                  <a:lnTo>
                    <a:pt x="f427" y="f428"/>
                  </a:lnTo>
                  <a:lnTo>
                    <a:pt x="f429" y="f430"/>
                  </a:lnTo>
                  <a:lnTo>
                    <a:pt x="f431" y="f432"/>
                  </a:lnTo>
                  <a:lnTo>
                    <a:pt x="f433" y="f434"/>
                  </a:lnTo>
                  <a:lnTo>
                    <a:pt x="f435" y="f436"/>
                  </a:lnTo>
                  <a:lnTo>
                    <a:pt x="f437" y="f438"/>
                  </a:lnTo>
                  <a:lnTo>
                    <a:pt x="f439" y="f440"/>
                  </a:lnTo>
                  <a:lnTo>
                    <a:pt x="f441" y="f442"/>
                  </a:lnTo>
                  <a:lnTo>
                    <a:pt x="f443" y="f444"/>
                  </a:lnTo>
                  <a:lnTo>
                    <a:pt x="f445" y="f446"/>
                  </a:lnTo>
                  <a:lnTo>
                    <a:pt x="f447" y="f448"/>
                  </a:lnTo>
                  <a:lnTo>
                    <a:pt x="f449" y="f450"/>
                  </a:lnTo>
                  <a:lnTo>
                    <a:pt x="f451" y="f452"/>
                  </a:lnTo>
                  <a:lnTo>
                    <a:pt x="f453" y="f454"/>
                  </a:lnTo>
                  <a:lnTo>
                    <a:pt x="f455" y="f456"/>
                  </a:lnTo>
                  <a:lnTo>
                    <a:pt x="f457" y="f458"/>
                  </a:lnTo>
                  <a:lnTo>
                    <a:pt x="f459" y="f460"/>
                  </a:lnTo>
                  <a:lnTo>
                    <a:pt x="f461" y="f462"/>
                  </a:lnTo>
                  <a:lnTo>
                    <a:pt x="f463" y="f464"/>
                  </a:lnTo>
                  <a:lnTo>
                    <a:pt x="f465" y="f466"/>
                  </a:lnTo>
                  <a:lnTo>
                    <a:pt x="f467" y="f468"/>
                  </a:lnTo>
                  <a:lnTo>
                    <a:pt x="f469" y="f470"/>
                  </a:lnTo>
                  <a:lnTo>
                    <a:pt x="f471" y="f472"/>
                  </a:lnTo>
                  <a:lnTo>
                    <a:pt x="f473" y="f474"/>
                  </a:lnTo>
                  <a:lnTo>
                    <a:pt x="f475" y="f476"/>
                  </a:lnTo>
                  <a:lnTo>
                    <a:pt x="f477" y="f478"/>
                  </a:lnTo>
                  <a:lnTo>
                    <a:pt x="f479" y="f480"/>
                  </a:lnTo>
                  <a:lnTo>
                    <a:pt x="f481" y="f482"/>
                  </a:lnTo>
                  <a:lnTo>
                    <a:pt x="f483" y="f484"/>
                  </a:lnTo>
                  <a:lnTo>
                    <a:pt x="f485" y="f486"/>
                  </a:lnTo>
                  <a:lnTo>
                    <a:pt x="f487" y="f488"/>
                  </a:lnTo>
                  <a:lnTo>
                    <a:pt x="f489" y="f490"/>
                  </a:lnTo>
                  <a:lnTo>
                    <a:pt x="f491" y="f492"/>
                  </a:lnTo>
                  <a:lnTo>
                    <a:pt x="f493" y="f494"/>
                  </a:lnTo>
                  <a:lnTo>
                    <a:pt x="f495" y="f496"/>
                  </a:lnTo>
                  <a:lnTo>
                    <a:pt x="f497" y="f498"/>
                  </a:lnTo>
                  <a:lnTo>
                    <a:pt x="f499" y="f500"/>
                  </a:lnTo>
                  <a:lnTo>
                    <a:pt x="f501" y="f502"/>
                  </a:lnTo>
                  <a:lnTo>
                    <a:pt x="f503" y="f504"/>
                  </a:lnTo>
                  <a:lnTo>
                    <a:pt x="f505" y="f506"/>
                  </a:lnTo>
                  <a:lnTo>
                    <a:pt x="f507" y="f508"/>
                  </a:lnTo>
                  <a:lnTo>
                    <a:pt x="f509" y="f510"/>
                  </a:lnTo>
                  <a:lnTo>
                    <a:pt x="f511" y="f512"/>
                  </a:lnTo>
                  <a:lnTo>
                    <a:pt x="f513" y="f514"/>
                  </a:lnTo>
                  <a:lnTo>
                    <a:pt x="f515" y="f516"/>
                  </a:lnTo>
                  <a:lnTo>
                    <a:pt x="f517" y="f518"/>
                  </a:lnTo>
                  <a:lnTo>
                    <a:pt x="f519" y="f520"/>
                  </a:lnTo>
                  <a:lnTo>
                    <a:pt x="f521" y="f522"/>
                  </a:lnTo>
                  <a:lnTo>
                    <a:pt x="f523" y="f524"/>
                  </a:lnTo>
                  <a:lnTo>
                    <a:pt x="f525" y="f526"/>
                  </a:lnTo>
                  <a:lnTo>
                    <a:pt x="f527" y="f528"/>
                  </a:lnTo>
                  <a:lnTo>
                    <a:pt x="f529" y="f530"/>
                  </a:lnTo>
                  <a:lnTo>
                    <a:pt x="f531" y="f532"/>
                  </a:lnTo>
                  <a:lnTo>
                    <a:pt x="f533" y="f534"/>
                  </a:lnTo>
                  <a:lnTo>
                    <a:pt x="f535" y="f536"/>
                  </a:lnTo>
                  <a:lnTo>
                    <a:pt x="f537" y="f538"/>
                  </a:lnTo>
                  <a:lnTo>
                    <a:pt x="f539" y="f540"/>
                  </a:lnTo>
                  <a:lnTo>
                    <a:pt x="f541" y="f542"/>
                  </a:lnTo>
                  <a:lnTo>
                    <a:pt x="f543" y="f544"/>
                  </a:lnTo>
                  <a:lnTo>
                    <a:pt x="f545" y="f546"/>
                  </a:lnTo>
                  <a:lnTo>
                    <a:pt x="f547" y="f548"/>
                  </a:lnTo>
                  <a:lnTo>
                    <a:pt x="f549" y="f550"/>
                  </a:lnTo>
                  <a:lnTo>
                    <a:pt x="f551" y="f552"/>
                  </a:lnTo>
                  <a:lnTo>
                    <a:pt x="f553" y="f554"/>
                  </a:lnTo>
                  <a:lnTo>
                    <a:pt x="f555" y="f556"/>
                  </a:lnTo>
                  <a:lnTo>
                    <a:pt x="f557" y="f558"/>
                  </a:lnTo>
                  <a:lnTo>
                    <a:pt x="f310" y="f311"/>
                  </a:lnTo>
                  <a:close/>
                </a:path>
              </a:pathLst>
            </a:custGeom>
            <a:solidFill>
              <a:srgbClr val="FFFFFF">
                <a:alpha val="7998"/>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grpSp>
      <p:pic>
        <p:nvPicPr>
          <p:cNvPr id="5" name="Image 39">
            <a:extLst>
              <a:ext uri="{FF2B5EF4-FFF2-40B4-BE49-F238E27FC236}">
                <a16:creationId xmlns:a16="http://schemas.microsoft.com/office/drawing/2014/main" id="{11C3EEB2-8DC1-48D7-9B14-0F3FEBC448E3}"/>
              </a:ext>
            </a:extLst>
          </p:cNvPr>
          <p:cNvPicPr>
            <a:picLocks noChangeAspect="1"/>
          </p:cNvPicPr>
          <p:nvPr/>
        </p:nvPicPr>
        <p:blipFill>
          <a:blip r:embed="rId3"/>
          <a:stretch>
            <a:fillRect/>
          </a:stretch>
        </p:blipFill>
        <p:spPr>
          <a:xfrm>
            <a:off x="0" y="0"/>
            <a:ext cx="6429841" cy="4929548"/>
          </a:xfrm>
          <a:prstGeom prst="rect">
            <a:avLst/>
          </a:prstGeom>
          <a:noFill/>
          <a:ln cap="flat">
            <a:noFill/>
          </a:ln>
        </p:spPr>
      </p:pic>
      <p:pic>
        <p:nvPicPr>
          <p:cNvPr id="6" name="object 2">
            <a:extLst>
              <a:ext uri="{FF2B5EF4-FFF2-40B4-BE49-F238E27FC236}">
                <a16:creationId xmlns:a16="http://schemas.microsoft.com/office/drawing/2014/main" id="{423275A2-681F-4E36-81CB-F3402273418A}"/>
              </a:ext>
            </a:extLst>
          </p:cNvPr>
          <p:cNvPicPr>
            <a:picLocks noChangeAspect="1"/>
          </p:cNvPicPr>
          <p:nvPr/>
        </p:nvPicPr>
        <p:blipFill>
          <a:blip r:embed="rId4"/>
          <a:stretch>
            <a:fillRect/>
          </a:stretch>
        </p:blipFill>
        <p:spPr>
          <a:xfrm>
            <a:off x="17037219" y="10773049"/>
            <a:ext cx="193038" cy="194072"/>
          </a:xfrm>
          <a:prstGeom prst="rect">
            <a:avLst/>
          </a:prstGeom>
          <a:noFill/>
          <a:ln cap="flat">
            <a:noFill/>
          </a:ln>
        </p:spPr>
      </p:pic>
      <p:pic>
        <p:nvPicPr>
          <p:cNvPr id="7" name="object 3">
            <a:extLst>
              <a:ext uri="{FF2B5EF4-FFF2-40B4-BE49-F238E27FC236}">
                <a16:creationId xmlns:a16="http://schemas.microsoft.com/office/drawing/2014/main" id="{1C004737-EE0E-4A00-8F15-19BBC2EB7AF7}"/>
              </a:ext>
            </a:extLst>
          </p:cNvPr>
          <p:cNvPicPr>
            <a:picLocks noChangeAspect="1"/>
          </p:cNvPicPr>
          <p:nvPr/>
        </p:nvPicPr>
        <p:blipFill>
          <a:blip r:embed="rId5"/>
          <a:stretch>
            <a:fillRect/>
          </a:stretch>
        </p:blipFill>
        <p:spPr>
          <a:xfrm>
            <a:off x="16384712" y="10779459"/>
            <a:ext cx="211610" cy="177174"/>
          </a:xfrm>
          <a:prstGeom prst="rect">
            <a:avLst/>
          </a:prstGeom>
          <a:noFill/>
          <a:ln cap="flat">
            <a:noFill/>
          </a:ln>
        </p:spPr>
      </p:pic>
      <p:pic>
        <p:nvPicPr>
          <p:cNvPr id="8" name="object 4">
            <a:extLst>
              <a:ext uri="{FF2B5EF4-FFF2-40B4-BE49-F238E27FC236}">
                <a16:creationId xmlns:a16="http://schemas.microsoft.com/office/drawing/2014/main" id="{085D8595-E3A6-4BB8-914B-847D984FBF63}"/>
              </a:ext>
            </a:extLst>
          </p:cNvPr>
          <p:cNvPicPr>
            <a:picLocks noChangeAspect="1"/>
          </p:cNvPicPr>
          <p:nvPr/>
        </p:nvPicPr>
        <p:blipFill>
          <a:blip r:embed="rId6"/>
          <a:stretch>
            <a:fillRect/>
          </a:stretch>
        </p:blipFill>
        <p:spPr>
          <a:xfrm>
            <a:off x="16014060" y="10764042"/>
            <a:ext cx="215496" cy="212076"/>
          </a:xfrm>
          <a:prstGeom prst="rect">
            <a:avLst/>
          </a:prstGeom>
          <a:noFill/>
          <a:ln cap="flat">
            <a:noFill/>
          </a:ln>
        </p:spPr>
      </p:pic>
      <p:pic>
        <p:nvPicPr>
          <p:cNvPr id="9" name="object 5">
            <a:extLst>
              <a:ext uri="{FF2B5EF4-FFF2-40B4-BE49-F238E27FC236}">
                <a16:creationId xmlns:a16="http://schemas.microsoft.com/office/drawing/2014/main" id="{275B723C-224D-4ACB-92D7-8EE034052B08}"/>
              </a:ext>
            </a:extLst>
          </p:cNvPr>
          <p:cNvPicPr>
            <a:picLocks noChangeAspect="1"/>
          </p:cNvPicPr>
          <p:nvPr/>
        </p:nvPicPr>
        <p:blipFill>
          <a:blip r:embed="rId7"/>
          <a:stretch>
            <a:fillRect/>
          </a:stretch>
        </p:blipFill>
        <p:spPr>
          <a:xfrm>
            <a:off x="15755688" y="10764472"/>
            <a:ext cx="107350" cy="211226"/>
          </a:xfrm>
          <a:prstGeom prst="rect">
            <a:avLst/>
          </a:prstGeom>
          <a:noFill/>
          <a:ln cap="flat">
            <a:noFill/>
          </a:ln>
        </p:spPr>
      </p:pic>
      <p:pic>
        <p:nvPicPr>
          <p:cNvPr id="10" name="object 6">
            <a:extLst>
              <a:ext uri="{FF2B5EF4-FFF2-40B4-BE49-F238E27FC236}">
                <a16:creationId xmlns:a16="http://schemas.microsoft.com/office/drawing/2014/main" id="{BDAE2058-A4CD-4A4F-B3FD-9A0200F88117}"/>
              </a:ext>
            </a:extLst>
          </p:cNvPr>
          <p:cNvPicPr>
            <a:picLocks noChangeAspect="1"/>
          </p:cNvPicPr>
          <p:nvPr/>
        </p:nvPicPr>
        <p:blipFill>
          <a:blip r:embed="rId8"/>
          <a:stretch>
            <a:fillRect/>
          </a:stretch>
        </p:blipFill>
        <p:spPr>
          <a:xfrm>
            <a:off x="16716173" y="10764261"/>
            <a:ext cx="171276" cy="211647"/>
          </a:xfrm>
          <a:prstGeom prst="rect">
            <a:avLst/>
          </a:prstGeom>
          <a:noFill/>
          <a:ln cap="flat">
            <a:noFill/>
          </a:ln>
        </p:spPr>
      </p:pic>
      <p:sp>
        <p:nvSpPr>
          <p:cNvPr id="11" name="object 31">
            <a:extLst>
              <a:ext uri="{FF2B5EF4-FFF2-40B4-BE49-F238E27FC236}">
                <a16:creationId xmlns:a16="http://schemas.microsoft.com/office/drawing/2014/main" id="{18FFB55D-D869-4492-8A60-55AD68245319}"/>
              </a:ext>
            </a:extLst>
          </p:cNvPr>
          <p:cNvSpPr/>
          <p:nvPr/>
        </p:nvSpPr>
        <p:spPr>
          <a:xfrm>
            <a:off x="7000417" y="7413782"/>
            <a:ext cx="5735217" cy="307376"/>
          </a:xfrm>
          <a:custGeom>
            <a:avLst/>
            <a:gdLst>
              <a:gd name="f0" fmla="val w"/>
              <a:gd name="f1" fmla="val h"/>
              <a:gd name="f2" fmla="val 0"/>
              <a:gd name="f3" fmla="val 2459354"/>
              <a:gd name="f4" fmla="val 137795"/>
              <a:gd name="f5" fmla="val 939028"/>
              <a:gd name="f6" fmla="val 1232716"/>
              <a:gd name="f7" fmla="val 137545"/>
              <a:gd name="f8" fmla="val 1553994"/>
              <a:gd name="f9" fmla="val 2458940"/>
              <a:gd name="f10" fmla="*/ f0 1 2459354"/>
              <a:gd name="f11" fmla="*/ f1 1 137795"/>
              <a:gd name="f12" fmla="+- f4 0 f2"/>
              <a:gd name="f13" fmla="+- f3 0 f2"/>
              <a:gd name="f14" fmla="*/ f13 1 2459354"/>
              <a:gd name="f15" fmla="*/ f12 1 137795"/>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2459354" h="137795">
                <a:moveTo>
                  <a:pt x="f2" y="f2"/>
                </a:moveTo>
                <a:lnTo>
                  <a:pt x="f5" y="f2"/>
                </a:lnTo>
                <a:lnTo>
                  <a:pt x="f6" y="f7"/>
                </a:lnTo>
                <a:lnTo>
                  <a:pt x="f8" y="f2"/>
                </a:lnTo>
                <a:lnTo>
                  <a:pt x="f9" y="f2"/>
                </a:lnTo>
              </a:path>
            </a:pathLst>
          </a:custGeom>
          <a:noFill/>
          <a:ln w="46067" cap="flat">
            <a:solidFill>
              <a:srgbClr val="FFCC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2" name="object 32">
            <a:extLst>
              <a:ext uri="{FF2B5EF4-FFF2-40B4-BE49-F238E27FC236}">
                <a16:creationId xmlns:a16="http://schemas.microsoft.com/office/drawing/2014/main" id="{7EF909B5-27BF-4ED1-8F50-7A9543EF83F7}"/>
              </a:ext>
            </a:extLst>
          </p:cNvPr>
          <p:cNvSpPr txBox="1"/>
          <p:nvPr/>
        </p:nvSpPr>
        <p:spPr>
          <a:xfrm>
            <a:off x="7000417" y="6787838"/>
            <a:ext cx="5735217" cy="565538"/>
          </a:xfrm>
          <a:prstGeom prst="rect">
            <a:avLst/>
          </a:prstGeom>
          <a:noFill/>
          <a:ln cap="flat">
            <a:noFill/>
          </a:ln>
        </p:spPr>
        <p:txBody>
          <a:bodyPr vert="horz" wrap="square" lIns="0" tIns="11430" rIns="0" bIns="0" anchor="t" anchorCtr="1" compatLnSpc="1">
            <a:spAutoFit/>
          </a:bodyPr>
          <a:lstStyle/>
          <a:p>
            <a:pPr marL="0" marR="0" lvl="0" indent="0" algn="ctr" defTabSz="914400" rtl="0" fontAlgn="auto" hangingPunct="1">
              <a:lnSpc>
                <a:spcPct val="100000"/>
              </a:lnSpc>
              <a:spcBef>
                <a:spcPts val="90"/>
              </a:spcBef>
              <a:spcAft>
                <a:spcPts val="0"/>
              </a:spcAft>
              <a:buNone/>
              <a:tabLst/>
              <a:defRPr sz="1800" b="0" i="0" u="none" strike="noStrike" kern="0" cap="none" spc="0" baseline="0">
                <a:solidFill>
                  <a:srgbClr val="000000"/>
                </a:solidFill>
                <a:uFillTx/>
              </a:defRPr>
            </a:pPr>
            <a:r>
              <a:rPr lang="fr-FR" sz="3600" b="1" i="0" u="none" strike="noStrike" kern="0" cap="none" spc="0" baseline="0">
                <a:solidFill>
                  <a:srgbClr val="FFCC00"/>
                </a:solidFill>
                <a:uFillTx/>
                <a:latin typeface="Proxima Nova"/>
                <a:cs typeface="Proxima Nova"/>
              </a:rPr>
              <a:t>Guadeloupe</a:t>
            </a:r>
            <a:r>
              <a:rPr lang="fr-FR" sz="3600" b="1" i="0" u="none" strike="noStrike" kern="0" cap="none" spc="-110" baseline="0">
                <a:solidFill>
                  <a:srgbClr val="FFCC00"/>
                </a:solidFill>
                <a:uFillTx/>
                <a:latin typeface="Proxima Nova"/>
                <a:cs typeface="Proxima Nova"/>
              </a:rPr>
              <a:t> </a:t>
            </a:r>
            <a:r>
              <a:rPr lang="fr-FR" sz="3600" b="1" i="0" u="none" strike="noStrike" kern="0" cap="none" spc="0" baseline="0">
                <a:solidFill>
                  <a:srgbClr val="FFCC00"/>
                </a:solidFill>
                <a:uFillTx/>
                <a:latin typeface="Proxima Nova"/>
                <a:cs typeface="Proxima Nova"/>
              </a:rPr>
              <a:t>2021</a:t>
            </a:r>
            <a:r>
              <a:rPr lang="fr-FR" sz="3600" b="1" i="0" u="none" strike="noStrike" kern="0" cap="none" spc="-105" baseline="0">
                <a:solidFill>
                  <a:srgbClr val="FFCC00"/>
                </a:solidFill>
                <a:uFillTx/>
                <a:latin typeface="Proxima Nova"/>
                <a:cs typeface="Proxima Nova"/>
              </a:rPr>
              <a:t> </a:t>
            </a:r>
            <a:r>
              <a:rPr lang="fr-FR" sz="3600" b="1" i="0" u="none" strike="noStrike" kern="0" cap="none" spc="0" baseline="0">
                <a:solidFill>
                  <a:srgbClr val="FFCC00"/>
                </a:solidFill>
                <a:uFillTx/>
                <a:latin typeface="Proxima Nova"/>
                <a:cs typeface="Proxima Nova"/>
              </a:rPr>
              <a:t>–</a:t>
            </a:r>
            <a:r>
              <a:rPr lang="fr-FR" sz="3600" b="1" i="0" u="none" strike="noStrike" kern="0" cap="none" spc="-105" baseline="0">
                <a:solidFill>
                  <a:srgbClr val="FFCC00"/>
                </a:solidFill>
                <a:uFillTx/>
                <a:latin typeface="Proxima Nova"/>
                <a:cs typeface="Proxima Nova"/>
              </a:rPr>
              <a:t> </a:t>
            </a:r>
            <a:r>
              <a:rPr lang="fr-FR" sz="3600" b="1" i="0" u="none" strike="noStrike" kern="0" cap="none" spc="-20" baseline="0">
                <a:solidFill>
                  <a:srgbClr val="FFCC00"/>
                </a:solidFill>
                <a:uFillTx/>
                <a:latin typeface="Proxima Nova"/>
                <a:cs typeface="Proxima Nova"/>
              </a:rPr>
              <a:t>2027</a:t>
            </a:r>
            <a:endParaRPr lang="fr-FR" sz="3250" b="0" i="0" u="none" strike="noStrike" kern="0" cap="none" spc="0" baseline="0">
              <a:solidFill>
                <a:srgbClr val="FFCC00"/>
              </a:solidFill>
              <a:uFillTx/>
              <a:latin typeface="Proxima Nova"/>
              <a:cs typeface="Proxima Nova"/>
            </a:endParaRPr>
          </a:p>
        </p:txBody>
      </p:sp>
      <p:sp>
        <p:nvSpPr>
          <p:cNvPr id="13" name="object 34">
            <a:extLst>
              <a:ext uri="{FF2B5EF4-FFF2-40B4-BE49-F238E27FC236}">
                <a16:creationId xmlns:a16="http://schemas.microsoft.com/office/drawing/2014/main" id="{DA62441F-93FB-4686-B539-0110776850D4}"/>
              </a:ext>
            </a:extLst>
          </p:cNvPr>
          <p:cNvSpPr txBox="1"/>
          <p:nvPr/>
        </p:nvSpPr>
        <p:spPr>
          <a:xfrm>
            <a:off x="510847" y="10710120"/>
            <a:ext cx="2835609" cy="279559"/>
          </a:xfrm>
          <a:prstGeom prst="rect">
            <a:avLst/>
          </a:prstGeom>
          <a:noFill/>
          <a:ln cap="flat">
            <a:noFill/>
          </a:ln>
        </p:spPr>
        <p:txBody>
          <a:bodyPr vert="horz" wrap="square" lIns="0" tIns="33018" rIns="0" bIns="0" anchor="t" anchorCtr="0" compatLnSpc="1">
            <a:spAutoFit/>
          </a:bodyPr>
          <a:lstStyle/>
          <a:p>
            <a:pPr marL="12701" marR="0" lvl="0" indent="0" algn="l" defTabSz="914400" rtl="0" fontAlgn="auto" hangingPunct="1">
              <a:lnSpc>
                <a:spcPct val="100000"/>
              </a:lnSpc>
              <a:spcBef>
                <a:spcPts val="26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033163"/>
                </a:solidFill>
                <a:uFillTx/>
                <a:latin typeface="Proxima Nova"/>
                <a:cs typeface="Proxima Nova"/>
                <a:hlinkClick r:id="rId9"/>
              </a:rPr>
              <a:t>www.europe-</a:t>
            </a:r>
            <a:r>
              <a:rPr lang="fr-FR" sz="1600" b="1" i="0" u="none" strike="noStrike" kern="0" cap="none" spc="-10" baseline="0">
                <a:solidFill>
                  <a:srgbClr val="033163"/>
                </a:solidFill>
                <a:uFillTx/>
                <a:latin typeface="Proxima Nova"/>
                <a:cs typeface="Proxima Nova"/>
                <a:hlinkClick r:id="rId9"/>
              </a:rPr>
              <a:t>guadeloupe.fr</a:t>
            </a:r>
            <a:endParaRPr lang="fr-FR" sz="1600" b="0" i="0" u="none" strike="noStrike" kern="0" cap="none" spc="0" baseline="0">
              <a:solidFill>
                <a:srgbClr val="000000"/>
              </a:solidFill>
              <a:uFillTx/>
              <a:latin typeface="Proxima Nova"/>
              <a:cs typeface="Proxima Nova"/>
            </a:endParaRPr>
          </a:p>
        </p:txBody>
      </p:sp>
      <p:sp>
        <p:nvSpPr>
          <p:cNvPr id="14" name="object 35">
            <a:extLst>
              <a:ext uri="{FF2B5EF4-FFF2-40B4-BE49-F238E27FC236}">
                <a16:creationId xmlns:a16="http://schemas.microsoft.com/office/drawing/2014/main" id="{F3A8A427-14FF-4612-BEFE-0820101E0760}"/>
              </a:ext>
            </a:extLst>
          </p:cNvPr>
          <p:cNvSpPr txBox="1"/>
          <p:nvPr/>
        </p:nvSpPr>
        <p:spPr>
          <a:xfrm>
            <a:off x="17389839" y="10710120"/>
            <a:ext cx="2346213" cy="279559"/>
          </a:xfrm>
          <a:prstGeom prst="rect">
            <a:avLst/>
          </a:prstGeom>
          <a:noFill/>
          <a:ln cap="flat">
            <a:noFill/>
          </a:ln>
        </p:spPr>
        <p:txBody>
          <a:bodyPr vert="horz" wrap="square" lIns="0" tIns="33018" rIns="0" bIns="0" anchor="t" anchorCtr="0" compatLnSpc="1">
            <a:spAutoFit/>
          </a:bodyPr>
          <a:lstStyle/>
          <a:p>
            <a:pPr marL="12701" marR="0" lvl="0" indent="0" algn="l" defTabSz="914400" rtl="0" fontAlgn="auto" hangingPunct="1">
              <a:lnSpc>
                <a:spcPct val="100000"/>
              </a:lnSpc>
              <a:spcBef>
                <a:spcPts val="260"/>
              </a:spcBef>
              <a:spcAft>
                <a:spcPts val="0"/>
              </a:spcAft>
              <a:buNone/>
              <a:tabLst/>
              <a:defRPr sz="1800" b="0" i="0" u="none" strike="noStrike" kern="0" cap="none" spc="0" baseline="0">
                <a:solidFill>
                  <a:srgbClr val="000000"/>
                </a:solidFill>
                <a:uFillTx/>
              </a:defRPr>
            </a:pPr>
            <a:r>
              <a:rPr lang="fr-FR" sz="1600" b="1" i="0" u="none" strike="noStrike" kern="0" cap="none" spc="-10" baseline="0">
                <a:solidFill>
                  <a:srgbClr val="033163"/>
                </a:solidFill>
                <a:uFillTx/>
                <a:latin typeface="Proxima Nova"/>
                <a:cs typeface="Proxima Nova"/>
              </a:rPr>
              <a:t>@europeenguadeloupe</a:t>
            </a:r>
            <a:endParaRPr lang="fr-FR" sz="1600" b="0" i="0" u="none" strike="noStrike" kern="0" cap="none" spc="0" baseline="0">
              <a:solidFill>
                <a:srgbClr val="000000"/>
              </a:solidFill>
              <a:uFillTx/>
              <a:latin typeface="Proxima Nova"/>
              <a:cs typeface="Proxima Nova"/>
            </a:endParaRPr>
          </a:p>
        </p:txBody>
      </p:sp>
      <p:sp>
        <p:nvSpPr>
          <p:cNvPr id="15" name="object 33">
            <a:extLst>
              <a:ext uri="{FF2B5EF4-FFF2-40B4-BE49-F238E27FC236}">
                <a16:creationId xmlns:a16="http://schemas.microsoft.com/office/drawing/2014/main" id="{1CC4B8E1-F668-427D-99F3-AB6C4653BE3F}"/>
              </a:ext>
            </a:extLst>
          </p:cNvPr>
          <p:cNvSpPr/>
          <p:nvPr/>
        </p:nvSpPr>
        <p:spPr>
          <a:xfrm>
            <a:off x="0" y="10317065"/>
            <a:ext cx="20104098" cy="115571"/>
          </a:xfrm>
          <a:custGeom>
            <a:avLst/>
            <a:gdLst>
              <a:gd name="f0" fmla="val w"/>
              <a:gd name="f1" fmla="val h"/>
              <a:gd name="f2" fmla="val 0"/>
              <a:gd name="f3" fmla="val 20104100"/>
              <a:gd name="f4" fmla="val 115570"/>
              <a:gd name="f5" fmla="val 115179"/>
              <a:gd name="f6" fmla="val 20104099"/>
              <a:gd name="f7" fmla="*/ f0 1 20104100"/>
              <a:gd name="f8" fmla="*/ f1 1 115570"/>
              <a:gd name="f9" fmla="+- f4 0 f2"/>
              <a:gd name="f10" fmla="+- f3 0 f2"/>
              <a:gd name="f11" fmla="*/ f10 1 20104100"/>
              <a:gd name="f12" fmla="*/ f9 1 11557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20104100" h="115570">
                <a:moveTo>
                  <a:pt x="f2" y="f5"/>
                </a:moveTo>
                <a:lnTo>
                  <a:pt x="f6" y="f5"/>
                </a:lnTo>
                <a:lnTo>
                  <a:pt x="f6" y="f2"/>
                </a:lnTo>
                <a:lnTo>
                  <a:pt x="f2" y="f2"/>
                </a:lnTo>
                <a:lnTo>
                  <a:pt x="f2" y="f5"/>
                </a:lnTo>
                <a:close/>
              </a:path>
            </a:pathLst>
          </a:custGeom>
          <a:solidFill>
            <a:srgbClr val="FFCC00"/>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0" cap="none" spc="0" baseline="0">
              <a:solidFill>
                <a:srgbClr val="000000"/>
              </a:solidFill>
              <a:uFillTx/>
              <a:latin typeface="Calibri"/>
            </a:endParaRPr>
          </a:p>
        </p:txBody>
      </p:sp>
      <p:sp>
        <p:nvSpPr>
          <p:cNvPr id="16" name="Rectangle 6">
            <a:extLst>
              <a:ext uri="{FF2B5EF4-FFF2-40B4-BE49-F238E27FC236}">
                <a16:creationId xmlns:a16="http://schemas.microsoft.com/office/drawing/2014/main" id="{A58F6BF9-7FC6-444B-B9DC-38D58A3170E2}"/>
              </a:ext>
            </a:extLst>
          </p:cNvPr>
          <p:cNvSpPr/>
          <p:nvPr/>
        </p:nvSpPr>
        <p:spPr>
          <a:xfrm>
            <a:off x="3346447" y="4673845"/>
            <a:ext cx="15156701" cy="923333"/>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i="0" u="none" strike="noStrike" kern="0" cap="none" spc="0" baseline="0">
                <a:solidFill>
                  <a:srgbClr val="FFFFFF"/>
                </a:solidFill>
                <a:uFillTx/>
                <a:latin typeface="Proxima Nova"/>
              </a:rPr>
              <a:t>Merci de votre attention et collaboration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4DA99-5090-3454-242F-84E129DD704A}"/>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F72D1B5-2D57-CE7A-D2C2-F4E02C2AA371}"/>
              </a:ext>
            </a:extLst>
          </p:cNvPr>
          <p:cNvSpPr>
            <a:spLocks noGrp="1"/>
          </p:cNvSpPr>
          <p:nvPr>
            <p:ph type="title"/>
          </p:nvPr>
        </p:nvSpPr>
        <p:spPr>
          <a:xfrm>
            <a:off x="3266440" y="452899"/>
            <a:ext cx="13571220" cy="1283141"/>
          </a:xfrm>
          <a:ln>
            <a:solidFill>
              <a:schemeClr val="accent1">
                <a:lumMod val="75000"/>
              </a:schemeClr>
            </a:solidFill>
          </a:ln>
        </p:spPr>
        <p:txBody>
          <a:bodyPr>
            <a:noAutofit/>
          </a:bodyPr>
          <a:lstStyle/>
          <a:p>
            <a:pPr algn="ctr"/>
            <a:r>
              <a:rPr lang="fr-FR" sz="4400" b="1" dirty="0">
                <a:solidFill>
                  <a:schemeClr val="accent1">
                    <a:lumMod val="75000"/>
                  </a:schemeClr>
                </a:solidFill>
              </a:rPr>
              <a:t>Pièces constitutives de la demande de paiement</a:t>
            </a:r>
          </a:p>
        </p:txBody>
      </p:sp>
      <p:sp>
        <p:nvSpPr>
          <p:cNvPr id="2" name="Espace réservé du contenu 1">
            <a:extLst>
              <a:ext uri="{FF2B5EF4-FFF2-40B4-BE49-F238E27FC236}">
                <a16:creationId xmlns:a16="http://schemas.microsoft.com/office/drawing/2014/main" id="{86E1BCD8-A9F2-5E42-0E71-F8F9A0F47B73}"/>
              </a:ext>
            </a:extLst>
          </p:cNvPr>
          <p:cNvSpPr>
            <a:spLocks noGrp="1"/>
          </p:cNvSpPr>
          <p:nvPr>
            <p:ph idx="1"/>
          </p:nvPr>
        </p:nvSpPr>
        <p:spPr>
          <a:xfrm>
            <a:off x="3266441" y="1782794"/>
            <a:ext cx="13684922" cy="9452968"/>
          </a:xfrm>
        </p:spPr>
        <p:txBody>
          <a:bodyPr vert="horz" lIns="150791" tIns="75396" rIns="150791" bIns="75396" rtlCol="0" anchor="t">
            <a:normAutofit/>
          </a:bodyPr>
          <a:lstStyle/>
          <a:p>
            <a:pPr marL="180115"/>
            <a:endParaRPr lang="fr-FR" sz="4617" b="1" u="sng" dirty="0">
              <a:cs typeface="Calibri" panose="020F0502020204030204"/>
            </a:endParaRPr>
          </a:p>
          <a:p>
            <a:pPr lvl="1"/>
            <a:r>
              <a:rPr lang="fr-FR" sz="3958" dirty="0"/>
              <a:t>L'ensemble des pièces nécessaires au traitement de la demande de paiement se trouve sur le site</a:t>
            </a:r>
          </a:p>
          <a:p>
            <a:pPr marL="565476" lvl="1" indent="0">
              <a:buNone/>
            </a:pPr>
            <a:endParaRPr lang="fr-FR" sz="4617" dirty="0">
              <a:solidFill>
                <a:srgbClr val="00B050"/>
              </a:solidFill>
              <a:highlight>
                <a:srgbClr val="FFFF00"/>
              </a:highlight>
              <a:ea typeface="Calibri"/>
              <a:cs typeface="Calibri"/>
            </a:endParaRPr>
          </a:p>
          <a:p>
            <a:pPr lvl="1"/>
            <a:r>
              <a:rPr lang="fr-FR" sz="4617" dirty="0">
                <a:solidFill>
                  <a:srgbClr val="00B050"/>
                </a:solidFill>
                <a:hlinkClick r:id="rId2"/>
              </a:rPr>
              <a:t>https://www.europe-guadeloupe.fr/jai-un-projet/faire-une-demande-de-paiement/</a:t>
            </a:r>
            <a:r>
              <a:rPr lang="fr-FR" sz="4617" dirty="0">
                <a:solidFill>
                  <a:srgbClr val="00B050"/>
                </a:solidFill>
              </a:rPr>
              <a:t> </a:t>
            </a:r>
          </a:p>
          <a:p>
            <a:pPr marL="457200" lvl="1" indent="0">
              <a:buNone/>
            </a:pPr>
            <a:endParaRPr lang="fr-FR" sz="4617" dirty="0">
              <a:solidFill>
                <a:srgbClr val="00B050"/>
              </a:solidFill>
              <a:highlight>
                <a:srgbClr val="FFFF00"/>
              </a:highlight>
            </a:endParaRPr>
          </a:p>
          <a:p>
            <a:pPr marL="565476" lvl="1" indent="0">
              <a:buNone/>
            </a:pPr>
            <a:endParaRPr lang="fr-FR" sz="3958" dirty="0"/>
          </a:p>
          <a:p>
            <a:pPr marL="457200" lvl="1" indent="0" algn="ctr">
              <a:buNone/>
            </a:pPr>
            <a:r>
              <a:rPr lang="fr-FR" sz="3958" dirty="0"/>
              <a:t>L'attestation de non double-financement pour le PO 14-20 n'est plus valable. Il convient d'utiliser uniquement celle dédiée au Programme 21-27</a:t>
            </a: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p:txBody>
      </p:sp>
    </p:spTree>
    <p:extLst>
      <p:ext uri="{BB962C8B-B14F-4D97-AF65-F5344CB8AC3E}">
        <p14:creationId xmlns:p14="http://schemas.microsoft.com/office/powerpoint/2010/main" val="380835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E904D-490E-43E6-2EE5-8B9EA4868226}"/>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D4543DF-906A-AA2A-BE0F-67F2DA7B12BA}"/>
              </a:ext>
            </a:extLst>
          </p:cNvPr>
          <p:cNvSpPr>
            <a:spLocks noGrp="1"/>
          </p:cNvSpPr>
          <p:nvPr>
            <p:ph idx="1"/>
          </p:nvPr>
        </p:nvSpPr>
        <p:spPr>
          <a:xfrm>
            <a:off x="3266441" y="1782794"/>
            <a:ext cx="13684922" cy="9452968"/>
          </a:xfrm>
        </p:spPr>
        <p:txBody>
          <a:bodyPr vert="horz" lIns="150791" tIns="75396" rIns="150791" bIns="75396" rtlCol="0" anchor="t">
            <a:normAutofit/>
          </a:bodyPr>
          <a:lstStyle/>
          <a:p>
            <a:pPr marL="180115"/>
            <a:endParaRPr lang="fr-FR" sz="4617" b="1" u="sng">
              <a:cs typeface="Calibri" panose="020F0502020204030204"/>
            </a:endParaRPr>
          </a:p>
          <a:p>
            <a:pPr lvl="1"/>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a:p>
            <a:pPr marL="565476" lvl="1" indent="0">
              <a:buNone/>
            </a:pPr>
            <a:endParaRPr lang="fr-FR" sz="4617" dirty="0">
              <a:solidFill>
                <a:srgbClr val="00B050"/>
              </a:solidFill>
              <a:highlight>
                <a:srgbClr val="FFFF00"/>
              </a:highlight>
              <a:ea typeface="Calibri"/>
              <a:cs typeface="Calibri"/>
            </a:endParaRPr>
          </a:p>
        </p:txBody>
      </p:sp>
      <p:pic>
        <p:nvPicPr>
          <p:cNvPr id="3" name="Image 2">
            <a:extLst>
              <a:ext uri="{FF2B5EF4-FFF2-40B4-BE49-F238E27FC236}">
                <a16:creationId xmlns:a16="http://schemas.microsoft.com/office/drawing/2014/main" id="{5A049AFA-6AFB-44FA-8168-DEDBF51DB5CE}"/>
              </a:ext>
            </a:extLst>
          </p:cNvPr>
          <p:cNvPicPr>
            <a:picLocks noChangeAspect="1"/>
          </p:cNvPicPr>
          <p:nvPr/>
        </p:nvPicPr>
        <p:blipFill>
          <a:blip r:embed="rId2"/>
          <a:stretch>
            <a:fillRect/>
          </a:stretch>
        </p:blipFill>
        <p:spPr>
          <a:xfrm>
            <a:off x="3512457" y="435428"/>
            <a:ext cx="13684922" cy="10679155"/>
          </a:xfrm>
          <a:prstGeom prst="rect">
            <a:avLst/>
          </a:prstGeom>
        </p:spPr>
      </p:pic>
    </p:spTree>
    <p:extLst>
      <p:ext uri="{BB962C8B-B14F-4D97-AF65-F5344CB8AC3E}">
        <p14:creationId xmlns:p14="http://schemas.microsoft.com/office/powerpoint/2010/main" val="1659415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4D734772A9E34DB2FA2FC90F6CBEF6" ma:contentTypeVersion="32" ma:contentTypeDescription="Create a new document." ma:contentTypeScope="" ma:versionID="71dff1d7ae9a16f9720c9864db663dc0">
  <xsd:schema xmlns:xsd="http://www.w3.org/2001/XMLSchema" xmlns:xs="http://www.w3.org/2001/XMLSchema" xmlns:p="http://schemas.microsoft.com/office/2006/metadata/properties" xmlns:ns2="f8432982-2761-40fa-9a59-042d6f44efaf" xmlns:ns3="dac6eaf4-5f0c-43c6-9062-31b0e7a06044" targetNamespace="http://schemas.microsoft.com/office/2006/metadata/properties" ma:root="true" ma:fieldsID="91979b7da9e82d47512b916c286c53ff" ns2:_="" ns3:_="">
    <xsd:import namespace="f8432982-2761-40fa-9a59-042d6f44efaf"/>
    <xsd:import namespace="dac6eaf4-5f0c-43c6-9062-31b0e7a06044"/>
    <xsd:element name="properties">
      <xsd:complexType>
        <xsd:sequence>
          <xsd:element name="documentManagement">
            <xsd:complexType>
              <xsd:all>
                <xsd:element ref="ns2:MigrationWizId" minOccurs="0"/>
                <xsd:element ref="ns2:MigrationWizIdPermissions" minOccurs="0"/>
                <xsd:element ref="ns2:MigrationWizIdVersion" minOccurs="0"/>
                <xsd:element ref="ns2:MigrationWizIdPermissionLevels" minOccurs="0"/>
                <xsd:element ref="ns2:MigrationWizIdDocumentLibraryPermissions" minOccurs="0"/>
                <xsd:element ref="ns2:MigrationWizIdSecurityGroups" minOccurs="0"/>
                <xsd:element ref="ns2:lcf76f155ced4ddcb4097134ff3c332f0" minOccurs="0"/>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StatutMacro" minOccurs="0"/>
                <xsd:element ref="ns2:MediaServiceBillingMetadata" minOccurs="0"/>
                <xsd:element ref="ns2:EMPLACEMENT" minOccurs="0"/>
                <xsd:element ref="ns2:CountryOrRegion11767797-8b24-4ce9-b174-0ad16d08aa9d" minOccurs="0"/>
                <xsd:element ref="ns2:State11767797-8b24-4ce9-b174-0ad16d08aa9d" minOccurs="0"/>
                <xsd:element ref="ns2:City11767797-8b24-4ce9-b174-0ad16d08aa9d" minOccurs="0"/>
                <xsd:element ref="ns2:PostalCode11767797-8b24-4ce9-b174-0ad16d08aa9d" minOccurs="0"/>
                <xsd:element ref="ns2:Street11767797-8b24-4ce9-b174-0ad16d08aa9d" minOccurs="0"/>
                <xsd:element ref="ns2:GeoLoc11767797-8b24-4ce9-b174-0ad16d08aa9d" minOccurs="0"/>
                <xsd:element ref="ns2:DispName11767797-8b24-4ce9-b174-0ad16d08aa9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432982-2761-40fa-9a59-042d6f44efaf"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igrationWizIdPermissionLevels" ma:index="11" nillable="true" ma:displayName="MigrationWizIdPermissionLevels" ma:internalName="MigrationWizIdPermissionLevels">
      <xsd:simpleType>
        <xsd:restriction base="dms:Text"/>
      </xsd:simpleType>
    </xsd:element>
    <xsd:element name="MigrationWizIdDocumentLibraryPermissions" ma:index="12" nillable="true" ma:displayName="MigrationWizIdDocumentLibraryPermissions" ma:internalName="MigrationWizIdDocumentLibraryPermissions">
      <xsd:simpleType>
        <xsd:restriction base="dms:Text"/>
      </xsd:simpleType>
    </xsd:element>
    <xsd:element name="MigrationWizIdSecurityGroups" ma:index="13" nillable="true" ma:displayName="MigrationWizIdSecurityGroups" ma:internalName="MigrationWizIdSecurityGroups">
      <xsd:simpleType>
        <xsd:restriction base="dms:Text"/>
      </xsd:simpleType>
    </xsd:element>
    <xsd:element name="lcf76f155ced4ddcb4097134ff3c332f0" ma:index="14" nillable="true" ma:displayName="Balises d’images_0" ma:hidden="true" ma:internalName="lcf76f155ced4ddcb4097134ff3c332f0" ma:readOnly="false">
      <xsd:simpleType>
        <xsd:restriction base="dms:Note"/>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f297d61-6b73-4add-a49b-ddac39665e19" ma:termSetId="09814cd3-568e-fe90-9814-8d621ff8fb84" ma:anchorId="fba54fb3-c3e1-fe81-a776-ca4b69148c4d" ma:open="true" ma:isKeyword="false">
      <xsd:complexType>
        <xsd:sequence>
          <xsd:element ref="pc:Terms" minOccurs="0" maxOccurs="1"/>
        </xsd:sequence>
      </xsd:complexType>
    </xsd:element>
    <xsd:element name="MediaServiceDateTaken" ma:index="24" nillable="true" ma:displayName="MediaServiceDateTaken" ma:description="" ma:hidden="true" ma:indexed="true" ma:internalName="MediaServiceDateTaken" ma:readOnly="true">
      <xsd:simpleType>
        <xsd:restriction base="dms:Text"/>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ServiceOCR" ma:index="27" nillable="true" ma:displayName="Extracted Text" ma:internalName="MediaServiceOCR" ma:readOnly="true">
      <xsd:simpleType>
        <xsd:restriction base="dms:Note">
          <xsd:maxLength value="255"/>
        </xsd:restriction>
      </xsd:simpleType>
    </xsd:element>
    <xsd:element name="MediaLengthInSeconds" ma:index="28" nillable="true" ma:displayName="MediaLengthInSeconds" ma:hidden="true" ma:internalName="MediaLengthInSeconds" ma:readOnly="true">
      <xsd:simpleType>
        <xsd:restriction base="dms:Unknown"/>
      </xsd:simpleType>
    </xsd:element>
    <xsd:element name="MediaServiceLocation" ma:index="29" nillable="true" ma:displayName="Location" ma:description="" ma:indexed="true" ma:internalName="MediaServiceLocation" ma:readOnly="true">
      <xsd:simpleType>
        <xsd:restriction base="dms:Text"/>
      </xsd:simpleType>
    </xsd:element>
    <xsd:element name="StatutMacro" ma:index="30" nillable="true" ma:displayName="Statut Macro" ma:description="Statut Macro sous Synergie" ma:format="Dropdown" ma:internalName="StatutMacro">
      <xsd:simpleType>
        <xsd:restriction base="dms:Note">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element name="EMPLACEMENT" ma:index="32" nillable="true" ma:displayName="EMPLACEMENT" ma:format="Dropdown" ma:internalName="EMPLACEMENT">
      <xsd:simpleType>
        <xsd:restriction base="dms:Unknown"/>
      </xsd:simpleType>
    </xsd:element>
    <xsd:element name="CountryOrRegion11767797-8b24-4ce9-b174-0ad16d08aa9d" ma:index="33" nillable="true" ma:displayName="EMPLACEMENT : Pays/région" ma:internalName="CountryOrRegion" ma:readOnly="true">
      <xsd:simpleType>
        <xsd:restriction base="dms:Text"/>
      </xsd:simpleType>
    </xsd:element>
    <xsd:element name="State11767797-8b24-4ce9-b174-0ad16d08aa9d" ma:index="34" nillable="true" ma:displayName="EMPLACEMENT : État" ma:internalName="State" ma:readOnly="true">
      <xsd:simpleType>
        <xsd:restriction base="dms:Text"/>
      </xsd:simpleType>
    </xsd:element>
    <xsd:element name="City11767797-8b24-4ce9-b174-0ad16d08aa9d" ma:index="35" nillable="true" ma:displayName="EMPLACEMENT : Ville" ma:internalName="City" ma:readOnly="true">
      <xsd:simpleType>
        <xsd:restriction base="dms:Text"/>
      </xsd:simpleType>
    </xsd:element>
    <xsd:element name="PostalCode11767797-8b24-4ce9-b174-0ad16d08aa9d" ma:index="36" nillable="true" ma:displayName="EMPLACEMENT : Code postal" ma:internalName="PostalCode" ma:readOnly="true">
      <xsd:simpleType>
        <xsd:restriction base="dms:Text"/>
      </xsd:simpleType>
    </xsd:element>
    <xsd:element name="Street11767797-8b24-4ce9-b174-0ad16d08aa9d" ma:index="37" nillable="true" ma:displayName="EMPLACEMENT : Rue" ma:internalName="Street" ma:readOnly="true">
      <xsd:simpleType>
        <xsd:restriction base="dms:Text"/>
      </xsd:simpleType>
    </xsd:element>
    <xsd:element name="GeoLoc11767797-8b24-4ce9-b174-0ad16d08aa9d" ma:index="38" nillable="true" ma:displayName="EMPLACEMENT : Coordonnées" ma:internalName="GeoLoc" ma:readOnly="true">
      <xsd:simpleType>
        <xsd:restriction base="dms:Unknown"/>
      </xsd:simpleType>
    </xsd:element>
    <xsd:element name="DispName11767797-8b24-4ce9-b174-0ad16d08aa9d" ma:index="39" nillable="true" ma:displayName="EMPLACEMENT : nom"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c6eaf4-5f0c-43c6-9062-31b0e7a0604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79e30a6-29f5-42bc-b5e4-bcab89a228c3}" ma:internalName="TaxCatchAll" ma:showField="CatchAllData" ma:web="dac6eaf4-5f0c-43c6-9062-31b0e7a060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WizId xmlns="f8432982-2761-40fa-9a59-042d6f44efaf" xsi:nil="true"/>
    <MigrationWizIdPermissions xmlns="f8432982-2761-40fa-9a59-042d6f44efaf" xsi:nil="true"/>
    <MigrationWizIdVersion xmlns="f8432982-2761-40fa-9a59-042d6f44efaf" xsi:nil="true"/>
    <MigrationWizIdSecurityGroups xmlns="f8432982-2761-40fa-9a59-042d6f44efaf" xsi:nil="true"/>
    <StatutMacro xmlns="f8432982-2761-40fa-9a59-042d6f44efaf" xsi:nil="true"/>
    <TaxCatchAll xmlns="dac6eaf4-5f0c-43c6-9062-31b0e7a06044" xsi:nil="true"/>
    <MigrationWizIdDocumentLibraryPermissions xmlns="f8432982-2761-40fa-9a59-042d6f44efaf" xsi:nil="true"/>
    <lcf76f155ced4ddcb4097134ff3c332f0 xmlns="f8432982-2761-40fa-9a59-042d6f44efaf" xsi:nil="true"/>
    <lcf76f155ced4ddcb4097134ff3c332f xmlns="f8432982-2761-40fa-9a59-042d6f44efaf">
      <Terms xmlns="http://schemas.microsoft.com/office/infopath/2007/PartnerControls"/>
    </lcf76f155ced4ddcb4097134ff3c332f>
    <MigrationWizIdPermissionLevels xmlns="f8432982-2761-40fa-9a59-042d6f44efaf" xsi:nil="true"/>
    <EMPLACEMENT xmlns="f8432982-2761-40fa-9a59-042d6f44efa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A4AA36-C719-4398-97F9-15726252FD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432982-2761-40fa-9a59-042d6f44efaf"/>
    <ds:schemaRef ds:uri="dac6eaf4-5f0c-43c6-9062-31b0e7a06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35073F-1843-4373-AB2C-69EC7B73DF51}">
  <ds:schemaRefs>
    <ds:schemaRef ds:uri="http://purl.org/dc/elements/1.1/"/>
    <ds:schemaRef ds:uri="http://purl.org/dc/terms/"/>
    <ds:schemaRef ds:uri="dac6eaf4-5f0c-43c6-9062-31b0e7a06044"/>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f8432982-2761-40fa-9a59-042d6f44efaf"/>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B74AD93-A90A-46A6-A112-906633943D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905</TotalTime>
  <Words>3164</Words>
  <Application>Microsoft Office PowerPoint</Application>
  <PresentationFormat>Personnalisé</PresentationFormat>
  <Paragraphs>404</Paragraphs>
  <Slides>70</Slides>
  <Notes>0</Notes>
  <HiddenSlides>4</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70</vt:i4>
      </vt:variant>
    </vt:vector>
  </HeadingPairs>
  <TitlesOfParts>
    <vt:vector size="80" baseType="lpstr">
      <vt:lpstr>Arial</vt:lpstr>
      <vt:lpstr>Calibri</vt:lpstr>
      <vt:lpstr>Proxima Nova</vt:lpstr>
      <vt:lpstr>Proxima Nova Extrabold</vt:lpstr>
      <vt:lpstr>Proxima Nova Medium</vt:lpstr>
      <vt:lpstr>Verdana</vt:lpstr>
      <vt:lpstr>Wingdings</vt:lpstr>
      <vt:lpstr>Wingdings 2</vt:lpstr>
      <vt:lpstr>Wingdings 3</vt:lpstr>
      <vt:lpstr>Office Theme</vt:lpstr>
      <vt:lpstr>Présentation PowerPoint</vt:lpstr>
      <vt:lpstr>Présentation PowerPoint</vt:lpstr>
      <vt:lpstr>La demande de paiement FEDER</vt:lpstr>
      <vt:lpstr>Les objectifs de ce mode opératoire</vt:lpstr>
      <vt:lpstr>Qu’est ce que le contrôle de service fait ?</vt:lpstr>
      <vt:lpstr>Le contenu du contrôle de service fait ?</vt:lpstr>
      <vt:lpstr>Pièces constitutives de la demande de paiement</vt:lpstr>
      <vt:lpstr>Pièces constitutives de la demande de paiement</vt:lpstr>
      <vt:lpstr>Présentation PowerPoint</vt:lpstr>
      <vt:lpstr>Présentation PowerPoint</vt:lpstr>
      <vt:lpstr>Pièces attestant de la réalité et des résultats de l’opération</vt:lpstr>
      <vt:lpstr>Pièces comptables ou autres justificatifs permettant de justifier des dépenses</vt:lpstr>
      <vt:lpstr>Pièces permettant de justifier l’acquittement des dépenses</vt:lpstr>
      <vt:lpstr>Pièces relatives aux cofinancements</vt:lpstr>
      <vt:lpstr>Pièces attestant du temps de travail</vt:lpstr>
      <vt:lpstr>Pièces de mise en concurrence</vt:lpstr>
      <vt:lpstr>Pièces de publicité de l’aide UE</vt:lpstr>
      <vt:lpstr>En cas d’irrégularités sur la publicité</vt:lpstr>
      <vt:lpstr>Avant de démarrer la saisie  </vt:lpstr>
      <vt:lpstr>Les pré requis</vt:lpstr>
      <vt:lpstr>C’est parti et c’est par ici !</vt:lpstr>
      <vt:lpstr>Se créer un compte utilisateur </vt:lpstr>
      <vt:lpstr>Présentation PowerPoint</vt:lpstr>
      <vt:lpstr>Se créer un compte utilisateur </vt:lpstr>
      <vt:lpstr>Se créer un compte utilisateur </vt:lpstr>
      <vt:lpstr>Se créer un compte utilisateur </vt:lpstr>
      <vt:lpstr>Se créer un compte utilisateur </vt:lpstr>
      <vt:lpstr>Créer sa demande de paiement</vt:lpstr>
      <vt:lpstr>1- Créer sa demande de paiement</vt:lpstr>
      <vt:lpstr>1- Créer sa demande de paiement</vt:lpstr>
      <vt:lpstr>1- Créer sa demande de paiement</vt:lpstr>
      <vt:lpstr>2- Informations générales</vt:lpstr>
      <vt:lpstr>3- Les dépenses réalisées</vt:lpstr>
      <vt:lpstr>3- Les dépenses réalisées</vt:lpstr>
      <vt:lpstr>3- Les dépenses réalisées</vt:lpstr>
      <vt:lpstr>3- Les dépenses réalisées</vt:lpstr>
      <vt:lpstr>3- Les dépenses réalisées</vt:lpstr>
      <vt:lpstr>3- Les dépenses réalisées</vt:lpstr>
      <vt:lpstr>3- Les dépenses réalisées</vt:lpstr>
      <vt:lpstr>3- Les dépenses réalisées</vt:lpstr>
      <vt:lpstr>3- Les dépenses réalisées par marchés</vt:lpstr>
      <vt:lpstr>Le contrôle de régularité de la commande publique à destination des bénéficiaires d’une subvention UE</vt:lpstr>
      <vt:lpstr>Présentation PowerPoint</vt:lpstr>
      <vt:lpstr>3- Les dépenses réalisées</vt:lpstr>
      <vt:lpstr>3- Les dépenses réalisées</vt:lpstr>
      <vt:lpstr>3- Les dépenses réalisées</vt:lpstr>
      <vt:lpstr>3- Les dépenses réalisées</vt:lpstr>
      <vt:lpstr>4- Les ressources perçues</vt:lpstr>
      <vt:lpstr>4- Les ressources perçues</vt:lpstr>
      <vt:lpstr>4- Les ressources perçues</vt:lpstr>
      <vt:lpstr>4- Les ressources perçues</vt:lpstr>
      <vt:lpstr>4- Les ressources perçues</vt:lpstr>
      <vt:lpstr>4- Les ressources perçues</vt:lpstr>
      <vt:lpstr>5- Les indicateurs</vt:lpstr>
      <vt:lpstr>5- Les indicateurs</vt:lpstr>
      <vt:lpstr>6- Le bilan d’exécution</vt:lpstr>
      <vt:lpstr>6- Le bilan d’exécution</vt:lpstr>
      <vt:lpstr>6- Le bilan d’exécution</vt:lpstr>
      <vt:lpstr>6- Le bilan d’exécution</vt:lpstr>
      <vt:lpstr>7- Autres pièces justificatives et validation</vt:lpstr>
      <vt:lpstr>7- Autres pièces justificatives et validation</vt:lpstr>
      <vt:lpstr>7- Autres pièces justificatives et validation</vt:lpstr>
      <vt:lpstr>Arborescence et règles de nommage</vt:lpstr>
      <vt:lpstr>7- Autres pièces justificatives et validation</vt:lpstr>
      <vt:lpstr>Le suivi de votre demande de paiement</vt:lpstr>
      <vt:lpstr>Le suivi de votre demande de paiement</vt:lpstr>
      <vt:lpstr>Vous avez un problème ? Pani pwoblèm</vt:lpstr>
      <vt:lpstr>Merci pour votre attention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FEAMPA DOMO</dc:title>
  <dc:creator>Valeriane ASSOUAN</dc:creator>
  <cp:lastModifiedBy>Samuel BLAIZEAU</cp:lastModifiedBy>
  <cp:revision>277</cp:revision>
  <dcterms:created xsi:type="dcterms:W3CDTF">2024-01-17T15:27:33Z</dcterms:created>
  <dcterms:modified xsi:type="dcterms:W3CDTF">2026-07-02T19:17:08Z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2024-01-17T00:00:00Z</vt:filetime>
  </property>
  <property fmtid="{D5CDD505-2E9C-101B-9397-08002B2CF9AE}" pid="3" name="Creator">
    <vt:lpwstr>Adobe InDesign 19.1 (Macintosh)</vt:lpwstr>
  </property>
  <property fmtid="{D5CDD505-2E9C-101B-9397-08002B2CF9AE}" pid="4" name="LastSaved">
    <vt:filetime>2024-01-17T00:00:00Z</vt:filetime>
  </property>
  <property fmtid="{D5CDD505-2E9C-101B-9397-08002B2CF9AE}" pid="5" name="Producer">
    <vt:lpwstr>Adobe PDF Library 17.0</vt:lpwstr>
  </property>
  <property fmtid="{D5CDD505-2E9C-101B-9397-08002B2CF9AE}" pid="6" name="xd_ProgID">
    <vt:lpwstr/>
  </property>
  <property fmtid="{D5CDD505-2E9C-101B-9397-08002B2CF9AE}" pid="7" name="ContentTypeId">
    <vt:lpwstr>0x010100504D734772A9E34DB2FA2FC90F6CBEF6</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y fmtid="{D5CDD505-2E9C-101B-9397-08002B2CF9AE}" pid="13" name="MediaServiceImageTags">
    <vt:lpwstr/>
  </property>
</Properties>
</file>