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275" r:id="rId5"/>
    <p:sldId id="285" r:id="rId6"/>
    <p:sldId id="270" r:id="rId7"/>
    <p:sldId id="288" r:id="rId8"/>
    <p:sldId id="301" r:id="rId9"/>
    <p:sldId id="295" r:id="rId10"/>
    <p:sldId id="361" r:id="rId11"/>
    <p:sldId id="296" r:id="rId12"/>
    <p:sldId id="362" r:id="rId13"/>
    <p:sldId id="297" r:id="rId14"/>
    <p:sldId id="298" r:id="rId15"/>
    <p:sldId id="299" r:id="rId16"/>
    <p:sldId id="300" r:id="rId17"/>
    <p:sldId id="353" r:id="rId18"/>
    <p:sldId id="330" r:id="rId19"/>
    <p:sldId id="354" r:id="rId20"/>
    <p:sldId id="331" r:id="rId21"/>
    <p:sldId id="355" r:id="rId22"/>
    <p:sldId id="356" r:id="rId23"/>
    <p:sldId id="342" r:id="rId24"/>
    <p:sldId id="349" r:id="rId25"/>
    <p:sldId id="341" r:id="rId26"/>
    <p:sldId id="292" r:id="rId27"/>
    <p:sldId id="359" r:id="rId28"/>
    <p:sldId id="358" r:id="rId29"/>
    <p:sldId id="261" r:id="rId30"/>
    <p:sldId id="344" r:id="rId31"/>
    <p:sldId id="345" r:id="rId32"/>
    <p:sldId id="363" r:id="rId33"/>
    <p:sldId id="360" r:id="rId34"/>
    <p:sldId id="357" r:id="rId35"/>
    <p:sldId id="348" r:id="rId36"/>
    <p:sldId id="364" r:id="rId37"/>
    <p:sldId id="277" r:id="rId38"/>
    <p:sldId id="347" r:id="rId39"/>
  </p:sldIdLst>
  <p:sldSz cx="20104100" cy="11309350"/>
  <p:notesSz cx="20104100" cy="1130935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FFD57A-53C6-A88F-9ADA-5C29A022F3E0}" v="113" dt="2025-04-04T19:12:20.781"/>
  </p1510:revLst>
</p1510:revInfo>
</file>

<file path=ppt/tableStyles.xml><?xml version="1.0" encoding="utf-8"?>
<a:tblStyleLst xmlns:a="http://schemas.openxmlformats.org/drawingml/2006/main" def="{5C22544A-7EE6-4342-B048-85BDC9FD1C3A}">
  <a:tblStyle styleId="{2D5ABB26-0587-4C30-8999-92F81FD0307C}" styleName="">
    <a:wholeTbl>
      <a:tcTxStyle>
        <a:font>
          <a:latin typeface="+mn-lt"/>
          <a:ea typeface="+mn-ea"/>
          <a:cs typeface="+mn-cs"/>
        </a:font>
        <a:srgbClr val="000000"/>
      </a:tcTxStyle>
      <a:tcStyle>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2" d="100"/>
          <a:sy n="42" d="100"/>
        </p:scale>
        <p:origin x="75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uel BLAIZEAU" userId="S::sblaizea@regionguadeloupe.fr::a02d5d12-eb40-4a11-8ea1-2ed630dcba99" providerId="AD" clId="Web-{2EFFD57A-53C6-A88F-9ADA-5C29A022F3E0}"/>
    <pc:docChg chg="modSld">
      <pc:chgData name="Samuel BLAIZEAU" userId="S::sblaizea@regionguadeloupe.fr::a02d5d12-eb40-4a11-8ea1-2ed630dcba99" providerId="AD" clId="Web-{2EFFD57A-53C6-A88F-9ADA-5C29A022F3E0}" dt="2025-04-04T19:12:20.781" v="70" actId="20577"/>
      <pc:docMkLst>
        <pc:docMk/>
      </pc:docMkLst>
      <pc:sldChg chg="modSp">
        <pc:chgData name="Samuel BLAIZEAU" userId="S::sblaizea@regionguadeloupe.fr::a02d5d12-eb40-4a11-8ea1-2ed630dcba99" providerId="AD" clId="Web-{2EFFD57A-53C6-A88F-9ADA-5C29A022F3E0}" dt="2025-04-04T19:12:20.781" v="70" actId="20577"/>
        <pc:sldMkLst>
          <pc:docMk/>
          <pc:sldMk cId="0" sldId="277"/>
        </pc:sldMkLst>
        <pc:spChg chg="mod">
          <ac:chgData name="Samuel BLAIZEAU" userId="S::sblaizea@regionguadeloupe.fr::a02d5d12-eb40-4a11-8ea1-2ed630dcba99" providerId="AD" clId="Web-{2EFFD57A-53C6-A88F-9ADA-5C29A022F3E0}" dt="2025-04-04T19:12:20.781" v="70" actId="20577"/>
          <ac:spMkLst>
            <pc:docMk/>
            <pc:sldMk cId="0" sldId="277"/>
            <ac:spMk id="16" creationId="{3072DEAC-AC68-4B06-B463-6E1E85300539}"/>
          </ac:spMkLst>
        </pc:spChg>
      </pc:sldChg>
      <pc:sldChg chg="modSp">
        <pc:chgData name="Samuel BLAIZEAU" userId="S::sblaizea@regionguadeloupe.fr::a02d5d12-eb40-4a11-8ea1-2ed630dcba99" providerId="AD" clId="Web-{2EFFD57A-53C6-A88F-9ADA-5C29A022F3E0}" dt="2025-04-04T19:08:17.353" v="9" actId="20577"/>
        <pc:sldMkLst>
          <pc:docMk/>
          <pc:sldMk cId="0" sldId="295"/>
        </pc:sldMkLst>
        <pc:spChg chg="mod">
          <ac:chgData name="Samuel BLAIZEAU" userId="S::sblaizea@regionguadeloupe.fr::a02d5d12-eb40-4a11-8ea1-2ed630dcba99" providerId="AD" clId="Web-{2EFFD57A-53C6-A88F-9ADA-5C29A022F3E0}" dt="2025-04-04T19:08:17.353" v="9" actId="20577"/>
          <ac:spMkLst>
            <pc:docMk/>
            <pc:sldMk cId="0" sldId="295"/>
            <ac:spMk id="8" creationId="{06F256EF-4F57-41E3-9897-206648475EF0}"/>
          </ac:spMkLst>
        </pc:spChg>
      </pc:sldChg>
      <pc:sldChg chg="modSp">
        <pc:chgData name="Samuel BLAIZEAU" userId="S::sblaizea@regionguadeloupe.fr::a02d5d12-eb40-4a11-8ea1-2ed630dcba99" providerId="AD" clId="Web-{2EFFD57A-53C6-A88F-9ADA-5C29A022F3E0}" dt="2025-04-04T19:08:48.057" v="24" actId="20577"/>
        <pc:sldMkLst>
          <pc:docMk/>
          <pc:sldMk cId="0" sldId="296"/>
        </pc:sldMkLst>
        <pc:spChg chg="mod">
          <ac:chgData name="Samuel BLAIZEAU" userId="S::sblaizea@regionguadeloupe.fr::a02d5d12-eb40-4a11-8ea1-2ed630dcba99" providerId="AD" clId="Web-{2EFFD57A-53C6-A88F-9ADA-5C29A022F3E0}" dt="2025-04-04T19:08:48.057" v="24" actId="20577"/>
          <ac:spMkLst>
            <pc:docMk/>
            <pc:sldMk cId="0" sldId="296"/>
            <ac:spMk id="7" creationId="{349B8882-1EC2-4A05-A820-089A299297CB}"/>
          </ac:spMkLst>
        </pc:spChg>
      </pc:sldChg>
      <pc:sldChg chg="modSp">
        <pc:chgData name="Samuel BLAIZEAU" userId="S::sblaizea@regionguadeloupe.fr::a02d5d12-eb40-4a11-8ea1-2ed630dcba99" providerId="AD" clId="Web-{2EFFD57A-53C6-A88F-9ADA-5C29A022F3E0}" dt="2025-04-04T19:08:59.229" v="26" actId="14100"/>
        <pc:sldMkLst>
          <pc:docMk/>
          <pc:sldMk cId="0" sldId="297"/>
        </pc:sldMkLst>
        <pc:spChg chg="mod">
          <ac:chgData name="Samuel BLAIZEAU" userId="S::sblaizea@regionguadeloupe.fr::a02d5d12-eb40-4a11-8ea1-2ed630dcba99" providerId="AD" clId="Web-{2EFFD57A-53C6-A88F-9ADA-5C29A022F3E0}" dt="2025-04-04T19:08:59.229" v="26" actId="14100"/>
          <ac:spMkLst>
            <pc:docMk/>
            <pc:sldMk cId="0" sldId="297"/>
            <ac:spMk id="8" creationId="{DC1FADB3-7232-4221-A52B-390A991A1F92}"/>
          </ac:spMkLst>
        </pc:spChg>
      </pc:sldChg>
      <pc:sldChg chg="modSp">
        <pc:chgData name="Samuel BLAIZEAU" userId="S::sblaizea@regionguadeloupe.fr::a02d5d12-eb40-4a11-8ea1-2ed630dcba99" providerId="AD" clId="Web-{2EFFD57A-53C6-A88F-9ADA-5C29A022F3E0}" dt="2025-04-04T19:09:05.994" v="27" actId="1076"/>
        <pc:sldMkLst>
          <pc:docMk/>
          <pc:sldMk cId="0" sldId="298"/>
        </pc:sldMkLst>
        <pc:spChg chg="mod">
          <ac:chgData name="Samuel BLAIZEAU" userId="S::sblaizea@regionguadeloupe.fr::a02d5d12-eb40-4a11-8ea1-2ed630dcba99" providerId="AD" clId="Web-{2EFFD57A-53C6-A88F-9ADA-5C29A022F3E0}" dt="2025-04-04T19:09:05.994" v="27" actId="1076"/>
          <ac:spMkLst>
            <pc:docMk/>
            <pc:sldMk cId="0" sldId="298"/>
            <ac:spMk id="8" creationId="{E59F003C-7157-4BE0-A96E-5EC55A85387D}"/>
          </ac:spMkLst>
        </pc:spChg>
      </pc:sldChg>
      <pc:sldChg chg="modSp">
        <pc:chgData name="Samuel BLAIZEAU" userId="S::sblaizea@regionguadeloupe.fr::a02d5d12-eb40-4a11-8ea1-2ed630dcba99" providerId="AD" clId="Web-{2EFFD57A-53C6-A88F-9ADA-5C29A022F3E0}" dt="2025-04-04T19:09:13.260" v="28" actId="14100"/>
        <pc:sldMkLst>
          <pc:docMk/>
          <pc:sldMk cId="0" sldId="299"/>
        </pc:sldMkLst>
        <pc:spChg chg="mod">
          <ac:chgData name="Samuel BLAIZEAU" userId="S::sblaizea@regionguadeloupe.fr::a02d5d12-eb40-4a11-8ea1-2ed630dcba99" providerId="AD" clId="Web-{2EFFD57A-53C6-A88F-9ADA-5C29A022F3E0}" dt="2025-04-04T19:09:13.260" v="28" actId="14100"/>
          <ac:spMkLst>
            <pc:docMk/>
            <pc:sldMk cId="0" sldId="299"/>
            <ac:spMk id="9" creationId="{8EA5CA28-D50B-411C-B491-30E7591D227D}"/>
          </ac:spMkLst>
        </pc:spChg>
      </pc:sldChg>
      <pc:sldChg chg="modSp">
        <pc:chgData name="Samuel BLAIZEAU" userId="S::sblaizea@regionguadeloupe.fr::a02d5d12-eb40-4a11-8ea1-2ed630dcba99" providerId="AD" clId="Web-{2EFFD57A-53C6-A88F-9ADA-5C29A022F3E0}" dt="2025-04-04T19:09:24.526" v="31" actId="14100"/>
        <pc:sldMkLst>
          <pc:docMk/>
          <pc:sldMk cId="0" sldId="300"/>
        </pc:sldMkLst>
        <pc:spChg chg="mod">
          <ac:chgData name="Samuel BLAIZEAU" userId="S::sblaizea@regionguadeloupe.fr::a02d5d12-eb40-4a11-8ea1-2ed630dcba99" providerId="AD" clId="Web-{2EFFD57A-53C6-A88F-9ADA-5C29A022F3E0}" dt="2025-04-04T19:09:24.526" v="31" actId="14100"/>
          <ac:spMkLst>
            <pc:docMk/>
            <pc:sldMk cId="0" sldId="300"/>
            <ac:spMk id="8" creationId="{11B4B989-2CDE-4324-B32E-B528C153C12F}"/>
          </ac:spMkLst>
        </pc:spChg>
      </pc:sldChg>
      <pc:sldChg chg="modSp">
        <pc:chgData name="Samuel BLAIZEAU" userId="S::sblaizea@regionguadeloupe.fr::a02d5d12-eb40-4a11-8ea1-2ed630dcba99" providerId="AD" clId="Web-{2EFFD57A-53C6-A88F-9ADA-5C29A022F3E0}" dt="2025-04-04T19:07:57.336" v="1" actId="14100"/>
        <pc:sldMkLst>
          <pc:docMk/>
          <pc:sldMk cId="0" sldId="301"/>
        </pc:sldMkLst>
        <pc:spChg chg="mod">
          <ac:chgData name="Samuel BLAIZEAU" userId="S::sblaizea@regionguadeloupe.fr::a02d5d12-eb40-4a11-8ea1-2ed630dcba99" providerId="AD" clId="Web-{2EFFD57A-53C6-A88F-9ADA-5C29A022F3E0}" dt="2025-04-04T19:07:57.336" v="1" actId="14100"/>
          <ac:spMkLst>
            <pc:docMk/>
            <pc:sldMk cId="0" sldId="301"/>
            <ac:spMk id="8" creationId="{14D497AB-A518-4A91-AE4D-D6A0D7AE5F55}"/>
          </ac:spMkLst>
        </pc:spChg>
      </pc:sldChg>
      <pc:sldChg chg="modSp">
        <pc:chgData name="Samuel BLAIZEAU" userId="S::sblaizea@regionguadeloupe.fr::a02d5d12-eb40-4a11-8ea1-2ed630dcba99" providerId="AD" clId="Web-{2EFFD57A-53C6-A88F-9ADA-5C29A022F3E0}" dt="2025-04-04T19:10:50.528" v="48" actId="20577"/>
        <pc:sldMkLst>
          <pc:docMk/>
          <pc:sldMk cId="0" sldId="342"/>
        </pc:sldMkLst>
        <pc:spChg chg="mod">
          <ac:chgData name="Samuel BLAIZEAU" userId="S::sblaizea@regionguadeloupe.fr::a02d5d12-eb40-4a11-8ea1-2ed630dcba99" providerId="AD" clId="Web-{2EFFD57A-53C6-A88F-9ADA-5C29A022F3E0}" dt="2025-04-04T19:10:50.528" v="48" actId="20577"/>
          <ac:spMkLst>
            <pc:docMk/>
            <pc:sldMk cId="0" sldId="342"/>
            <ac:spMk id="10" creationId="{683FEBAD-F9B8-4976-8FC5-C1E46687B5D0}"/>
          </ac:spMkLst>
        </pc:spChg>
      </pc:sldChg>
      <pc:sldChg chg="modSp">
        <pc:chgData name="Samuel BLAIZEAU" userId="S::sblaizea@regionguadeloupe.fr::a02d5d12-eb40-4a11-8ea1-2ed630dcba99" providerId="AD" clId="Web-{2EFFD57A-53C6-A88F-9ADA-5C29A022F3E0}" dt="2025-04-04T19:11:52.530" v="65" actId="14100"/>
        <pc:sldMkLst>
          <pc:docMk/>
          <pc:sldMk cId="0" sldId="345"/>
        </pc:sldMkLst>
        <pc:spChg chg="mod">
          <ac:chgData name="Samuel BLAIZEAU" userId="S::sblaizea@regionguadeloupe.fr::a02d5d12-eb40-4a11-8ea1-2ed630dcba99" providerId="AD" clId="Web-{2EFFD57A-53C6-A88F-9ADA-5C29A022F3E0}" dt="2025-04-04T19:11:52.530" v="65" actId="14100"/>
          <ac:spMkLst>
            <pc:docMk/>
            <pc:sldMk cId="0" sldId="345"/>
            <ac:spMk id="9" creationId="{E2774946-51A4-4894-B03A-8BF1E66733A7}"/>
          </ac:spMkLst>
        </pc:spChg>
      </pc:sldChg>
      <pc:sldChg chg="modSp">
        <pc:chgData name="Samuel BLAIZEAU" userId="S::sblaizea@regionguadeloupe.fr::a02d5d12-eb40-4a11-8ea1-2ed630dcba99" providerId="AD" clId="Web-{2EFFD57A-53C6-A88F-9ADA-5C29A022F3E0}" dt="2025-04-04T19:09:37.933" v="38" actId="20577"/>
        <pc:sldMkLst>
          <pc:docMk/>
          <pc:sldMk cId="0" sldId="353"/>
        </pc:sldMkLst>
        <pc:spChg chg="mod">
          <ac:chgData name="Samuel BLAIZEAU" userId="S::sblaizea@regionguadeloupe.fr::a02d5d12-eb40-4a11-8ea1-2ed630dcba99" providerId="AD" clId="Web-{2EFFD57A-53C6-A88F-9ADA-5C29A022F3E0}" dt="2025-04-04T19:09:37.933" v="38" actId="20577"/>
          <ac:spMkLst>
            <pc:docMk/>
            <pc:sldMk cId="0" sldId="353"/>
            <ac:spMk id="10" creationId="{FD2940B2-1337-4FB5-A963-94D4D22949BB}"/>
          </ac:spMkLst>
        </pc:spChg>
        <pc:spChg chg="mod">
          <ac:chgData name="Samuel BLAIZEAU" userId="S::sblaizea@regionguadeloupe.fr::a02d5d12-eb40-4a11-8ea1-2ed630dcba99" providerId="AD" clId="Web-{2EFFD57A-53C6-A88F-9ADA-5C29A022F3E0}" dt="2025-04-04T19:09:33.964" v="33" actId="14100"/>
          <ac:spMkLst>
            <pc:docMk/>
            <pc:sldMk cId="0" sldId="353"/>
            <ac:spMk id="13" creationId="{3CF049CB-A1C7-44F2-BB1F-256A814EE4CB}"/>
          </ac:spMkLst>
        </pc:spChg>
      </pc:sldChg>
      <pc:sldChg chg="modSp">
        <pc:chgData name="Samuel BLAIZEAU" userId="S::sblaizea@regionguadeloupe.fr::a02d5d12-eb40-4a11-8ea1-2ed630dcba99" providerId="AD" clId="Web-{2EFFD57A-53C6-A88F-9ADA-5C29A022F3E0}" dt="2025-04-04T19:10:26.715" v="43" actId="20577"/>
        <pc:sldMkLst>
          <pc:docMk/>
          <pc:sldMk cId="1350913067" sldId="355"/>
        </pc:sldMkLst>
        <pc:spChg chg="mod">
          <ac:chgData name="Samuel BLAIZEAU" userId="S::sblaizea@regionguadeloupe.fr::a02d5d12-eb40-4a11-8ea1-2ed630dcba99" providerId="AD" clId="Web-{2EFFD57A-53C6-A88F-9ADA-5C29A022F3E0}" dt="2025-04-04T19:10:26.715" v="43" actId="20577"/>
          <ac:spMkLst>
            <pc:docMk/>
            <pc:sldMk cId="1350913067" sldId="355"/>
            <ac:spMk id="10" creationId="{603E6AF3-446E-4ED4-AC71-7DB80B21BFD9}"/>
          </ac:spMkLst>
        </pc:spChg>
      </pc:sldChg>
      <pc:sldChg chg="modSp">
        <pc:chgData name="Samuel BLAIZEAU" userId="S::sblaizea@regionguadeloupe.fr::a02d5d12-eb40-4a11-8ea1-2ed630dcba99" providerId="AD" clId="Web-{2EFFD57A-53C6-A88F-9ADA-5C29A022F3E0}" dt="2025-04-04T19:10:34.762" v="44" actId="20577"/>
        <pc:sldMkLst>
          <pc:docMk/>
          <pc:sldMk cId="2591332870" sldId="356"/>
        </pc:sldMkLst>
        <pc:spChg chg="mod">
          <ac:chgData name="Samuel BLAIZEAU" userId="S::sblaizea@regionguadeloupe.fr::a02d5d12-eb40-4a11-8ea1-2ed630dcba99" providerId="AD" clId="Web-{2EFFD57A-53C6-A88F-9ADA-5C29A022F3E0}" dt="2025-04-04T19:10:34.762" v="44" actId="20577"/>
          <ac:spMkLst>
            <pc:docMk/>
            <pc:sldMk cId="2591332870" sldId="356"/>
            <ac:spMk id="10" creationId="{603E6AF3-446E-4ED4-AC71-7DB80B21BFD9}"/>
          </ac:spMkLst>
        </pc:spChg>
      </pc:sldChg>
      <pc:sldChg chg="modSp">
        <pc:chgData name="Samuel BLAIZEAU" userId="S::sblaizea@regionguadeloupe.fr::a02d5d12-eb40-4a11-8ea1-2ed630dcba99" providerId="AD" clId="Web-{2EFFD57A-53C6-A88F-9ADA-5C29A022F3E0}" dt="2025-04-04T19:12:10.437" v="68" actId="14100"/>
        <pc:sldMkLst>
          <pc:docMk/>
          <pc:sldMk cId="626418108" sldId="357"/>
        </pc:sldMkLst>
        <pc:spChg chg="mod">
          <ac:chgData name="Samuel BLAIZEAU" userId="S::sblaizea@regionguadeloupe.fr::a02d5d12-eb40-4a11-8ea1-2ed630dcba99" providerId="AD" clId="Web-{2EFFD57A-53C6-A88F-9ADA-5C29A022F3E0}" dt="2025-04-04T19:12:10.437" v="68" actId="14100"/>
          <ac:spMkLst>
            <pc:docMk/>
            <pc:sldMk cId="626418108" sldId="357"/>
            <ac:spMk id="9" creationId="{E2774946-51A4-4894-B03A-8BF1E66733A7}"/>
          </ac:spMkLst>
        </pc:spChg>
      </pc:sldChg>
      <pc:sldChg chg="modSp">
        <pc:chgData name="Samuel BLAIZEAU" userId="S::sblaizea@regionguadeloupe.fr::a02d5d12-eb40-4a11-8ea1-2ed630dcba99" providerId="AD" clId="Web-{2EFFD57A-53C6-A88F-9ADA-5C29A022F3E0}" dt="2025-04-04T19:11:44.655" v="64" actId="1076"/>
        <pc:sldMkLst>
          <pc:docMk/>
          <pc:sldMk cId="306112644" sldId="358"/>
        </pc:sldMkLst>
        <pc:spChg chg="mod">
          <ac:chgData name="Samuel BLAIZEAU" userId="S::sblaizea@regionguadeloupe.fr::a02d5d12-eb40-4a11-8ea1-2ed630dcba99" providerId="AD" clId="Web-{2EFFD57A-53C6-A88F-9ADA-5C29A022F3E0}" dt="2025-04-04T19:11:44.655" v="64" actId="1076"/>
          <ac:spMkLst>
            <pc:docMk/>
            <pc:sldMk cId="306112644" sldId="358"/>
            <ac:spMk id="9" creationId="{E2774946-51A4-4894-B03A-8BF1E66733A7}"/>
          </ac:spMkLst>
        </pc:spChg>
      </pc:sldChg>
      <pc:sldChg chg="modSp">
        <pc:chgData name="Samuel BLAIZEAU" userId="S::sblaizea@regionguadeloupe.fr::a02d5d12-eb40-4a11-8ea1-2ed630dcba99" providerId="AD" clId="Web-{2EFFD57A-53C6-A88F-9ADA-5C29A022F3E0}" dt="2025-04-04T19:11:34.936" v="61" actId="20577"/>
        <pc:sldMkLst>
          <pc:docMk/>
          <pc:sldMk cId="671697260" sldId="359"/>
        </pc:sldMkLst>
        <pc:spChg chg="mod">
          <ac:chgData name="Samuel BLAIZEAU" userId="S::sblaizea@regionguadeloupe.fr::a02d5d12-eb40-4a11-8ea1-2ed630dcba99" providerId="AD" clId="Web-{2EFFD57A-53C6-A88F-9ADA-5C29A022F3E0}" dt="2025-04-04T19:11:34.936" v="61" actId="20577"/>
          <ac:spMkLst>
            <pc:docMk/>
            <pc:sldMk cId="671697260" sldId="359"/>
            <ac:spMk id="10" creationId="{EEB134B5-47DD-463B-A043-D222B57E6E7B}"/>
          </ac:spMkLst>
        </pc:spChg>
      </pc:sldChg>
      <pc:sldChg chg="modSp">
        <pc:chgData name="Samuel BLAIZEAU" userId="S::sblaizea@regionguadeloupe.fr::a02d5d12-eb40-4a11-8ea1-2ed630dcba99" providerId="AD" clId="Web-{2EFFD57A-53C6-A88F-9ADA-5C29A022F3E0}" dt="2025-04-04T19:12:06.655" v="67" actId="14100"/>
        <pc:sldMkLst>
          <pc:docMk/>
          <pc:sldMk cId="53465876" sldId="360"/>
        </pc:sldMkLst>
        <pc:spChg chg="mod">
          <ac:chgData name="Samuel BLAIZEAU" userId="S::sblaizea@regionguadeloupe.fr::a02d5d12-eb40-4a11-8ea1-2ed630dcba99" providerId="AD" clId="Web-{2EFFD57A-53C6-A88F-9ADA-5C29A022F3E0}" dt="2025-04-04T19:12:06.655" v="67" actId="14100"/>
          <ac:spMkLst>
            <pc:docMk/>
            <pc:sldMk cId="53465876" sldId="360"/>
            <ac:spMk id="9" creationId="{E2774946-51A4-4894-B03A-8BF1E66733A7}"/>
          </ac:spMkLst>
        </pc:spChg>
      </pc:sldChg>
      <pc:sldChg chg="modSp">
        <pc:chgData name="Samuel BLAIZEAU" userId="S::sblaizea@regionguadeloupe.fr::a02d5d12-eb40-4a11-8ea1-2ed630dcba99" providerId="AD" clId="Web-{2EFFD57A-53C6-A88F-9ADA-5C29A022F3E0}" dt="2025-04-04T19:08:41.978" v="20" actId="20577"/>
        <pc:sldMkLst>
          <pc:docMk/>
          <pc:sldMk cId="3035425605" sldId="361"/>
        </pc:sldMkLst>
        <pc:spChg chg="mod">
          <ac:chgData name="Samuel BLAIZEAU" userId="S::sblaizea@regionguadeloupe.fr::a02d5d12-eb40-4a11-8ea1-2ed630dcba99" providerId="AD" clId="Web-{2EFFD57A-53C6-A88F-9ADA-5C29A022F3E0}" dt="2025-04-04T19:08:41.978" v="20" actId="20577"/>
          <ac:spMkLst>
            <pc:docMk/>
            <pc:sldMk cId="3035425605" sldId="361"/>
            <ac:spMk id="12" creationId="{89E60461-CD2E-4052-9FE4-4936489A77C2}"/>
          </ac:spMkLst>
        </pc:spChg>
      </pc:sldChg>
      <pc:sldChg chg="modSp">
        <pc:chgData name="Samuel BLAIZEAU" userId="S::sblaizea@regionguadeloupe.fr::a02d5d12-eb40-4a11-8ea1-2ed630dcba99" providerId="AD" clId="Web-{2EFFD57A-53C6-A88F-9ADA-5C29A022F3E0}" dt="2025-04-04T19:08:52.900" v="25" actId="14100"/>
        <pc:sldMkLst>
          <pc:docMk/>
          <pc:sldMk cId="2928160029" sldId="362"/>
        </pc:sldMkLst>
        <pc:spChg chg="mod">
          <ac:chgData name="Samuel BLAIZEAU" userId="S::sblaizea@regionguadeloupe.fr::a02d5d12-eb40-4a11-8ea1-2ed630dcba99" providerId="AD" clId="Web-{2EFFD57A-53C6-A88F-9ADA-5C29A022F3E0}" dt="2025-04-04T19:08:52.900" v="25" actId="14100"/>
          <ac:spMkLst>
            <pc:docMk/>
            <pc:sldMk cId="2928160029" sldId="362"/>
            <ac:spMk id="11" creationId="{0C8FBECB-EC23-485B-B188-DB2F0A54059A}"/>
          </ac:spMkLst>
        </pc:spChg>
      </pc:sldChg>
      <pc:sldChg chg="modSp">
        <pc:chgData name="Samuel BLAIZEAU" userId="S::sblaizea@regionguadeloupe.fr::a02d5d12-eb40-4a11-8ea1-2ed630dcba99" providerId="AD" clId="Web-{2EFFD57A-53C6-A88F-9ADA-5C29A022F3E0}" dt="2025-04-04T19:12:02.015" v="66" actId="14100"/>
        <pc:sldMkLst>
          <pc:docMk/>
          <pc:sldMk cId="2900668127" sldId="363"/>
        </pc:sldMkLst>
        <pc:spChg chg="mod">
          <ac:chgData name="Samuel BLAIZEAU" userId="S::sblaizea@regionguadeloupe.fr::a02d5d12-eb40-4a11-8ea1-2ed630dcba99" providerId="AD" clId="Web-{2EFFD57A-53C6-A88F-9ADA-5C29A022F3E0}" dt="2025-04-04T19:12:02.015" v="66" actId="14100"/>
          <ac:spMkLst>
            <pc:docMk/>
            <pc:sldMk cId="2900668127" sldId="363"/>
            <ac:spMk id="9" creationId="{E2774946-51A4-4894-B03A-8BF1E66733A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1E7413-13E9-48F0-AFC5-5614901E3624}"/>
              </a:ext>
            </a:extLst>
          </p:cNvPr>
          <p:cNvSpPr txBox="1">
            <a:spLocks noGrp="1"/>
          </p:cNvSpPr>
          <p:nvPr>
            <p:ph type="hdr" sz="quarter"/>
          </p:nvPr>
        </p:nvSpPr>
        <p:spPr>
          <a:xfrm>
            <a:off x="0" y="0"/>
            <a:ext cx="8712202" cy="566735"/>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0" cap="none" spc="0" baseline="0">
                <a:solidFill>
                  <a:srgbClr val="000000"/>
                </a:solidFill>
                <a:uFillTx/>
                <a:latin typeface="Calibri"/>
              </a:defRPr>
            </a:lvl1pPr>
          </a:lstStyle>
          <a:p>
            <a:pPr lvl="0"/>
            <a:endParaRPr lang="fr-FR"/>
          </a:p>
        </p:txBody>
      </p:sp>
      <p:sp>
        <p:nvSpPr>
          <p:cNvPr id="3" name="Espace réservé de la date 2">
            <a:extLst>
              <a:ext uri="{FF2B5EF4-FFF2-40B4-BE49-F238E27FC236}">
                <a16:creationId xmlns:a16="http://schemas.microsoft.com/office/drawing/2014/main" id="{5AA1EA36-8ECA-4EEA-B095-651F0403DE33}"/>
              </a:ext>
            </a:extLst>
          </p:cNvPr>
          <p:cNvSpPr txBox="1">
            <a:spLocks noGrp="1"/>
          </p:cNvSpPr>
          <p:nvPr>
            <p:ph type="dt" idx="1"/>
          </p:nvPr>
        </p:nvSpPr>
        <p:spPr>
          <a:xfrm>
            <a:off x="11387142" y="0"/>
            <a:ext cx="8712202" cy="566735"/>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0" cap="none" spc="0" baseline="0">
                <a:solidFill>
                  <a:srgbClr val="000000"/>
                </a:solidFill>
                <a:uFillTx/>
                <a:latin typeface="Calibri"/>
              </a:defRPr>
            </a:lvl1pPr>
          </a:lstStyle>
          <a:p>
            <a:pPr lvl="0"/>
            <a:fld id="{F223E143-45D8-48C7-AB05-6AE7ECF84BF5}" type="datetime1">
              <a:rPr lang="fr-FR"/>
              <a:pPr lvl="0"/>
              <a:t>04/04/2025</a:t>
            </a:fld>
            <a:endParaRPr lang="fr-FR"/>
          </a:p>
        </p:txBody>
      </p:sp>
      <p:sp>
        <p:nvSpPr>
          <p:cNvPr id="4" name="Espace réservé de l'image des diapositives 3">
            <a:extLst>
              <a:ext uri="{FF2B5EF4-FFF2-40B4-BE49-F238E27FC236}">
                <a16:creationId xmlns:a16="http://schemas.microsoft.com/office/drawing/2014/main" id="{6B9F4811-CCC5-4289-893B-F77D0B986C23}"/>
              </a:ext>
            </a:extLst>
          </p:cNvPr>
          <p:cNvSpPr>
            <a:spLocks noGrp="1" noRot="1" noChangeAspect="1"/>
          </p:cNvSpPr>
          <p:nvPr>
            <p:ph type="sldImg" idx="2"/>
          </p:nvPr>
        </p:nvSpPr>
        <p:spPr>
          <a:xfrm>
            <a:off x="6659566" y="1414467"/>
            <a:ext cx="6784976" cy="3816348"/>
          </a:xfrm>
          <a:prstGeom prst="rect">
            <a:avLst/>
          </a:prstGeom>
          <a:noFill/>
          <a:ln w="12701">
            <a:solidFill>
              <a:srgbClr val="000000"/>
            </a:solidFill>
            <a:prstDash val="solid"/>
          </a:ln>
        </p:spPr>
      </p:sp>
      <p:sp>
        <p:nvSpPr>
          <p:cNvPr id="5" name="Espace réservé des notes 4">
            <a:extLst>
              <a:ext uri="{FF2B5EF4-FFF2-40B4-BE49-F238E27FC236}">
                <a16:creationId xmlns:a16="http://schemas.microsoft.com/office/drawing/2014/main" id="{CE5A7669-81D4-4535-9AF9-BD6AA554D533}"/>
              </a:ext>
            </a:extLst>
          </p:cNvPr>
          <p:cNvSpPr txBox="1">
            <a:spLocks noGrp="1"/>
          </p:cNvSpPr>
          <p:nvPr>
            <p:ph type="body" sz="quarter" idx="3"/>
          </p:nvPr>
        </p:nvSpPr>
        <p:spPr>
          <a:xfrm>
            <a:off x="2009778" y="5441951"/>
            <a:ext cx="16084552" cy="4454527"/>
          </a:xfrm>
          <a:prstGeom prst="rect">
            <a:avLst/>
          </a:prstGeom>
          <a:noFill/>
          <a:ln>
            <a:noFill/>
          </a:ln>
        </p:spPr>
        <p:txBody>
          <a:bodyPr vert="horz" wrap="square" lIns="91440" tIns="45720" rIns="91440" bIns="45720" anchor="t" anchorCtr="0" compatLnSpc="1">
            <a:no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a:extLst>
              <a:ext uri="{FF2B5EF4-FFF2-40B4-BE49-F238E27FC236}">
                <a16:creationId xmlns:a16="http://schemas.microsoft.com/office/drawing/2014/main" id="{CD426133-053D-4C08-995D-F07ED896443B}"/>
              </a:ext>
            </a:extLst>
          </p:cNvPr>
          <p:cNvSpPr txBox="1">
            <a:spLocks noGrp="1"/>
          </p:cNvSpPr>
          <p:nvPr>
            <p:ph type="ftr" sz="quarter" idx="4"/>
          </p:nvPr>
        </p:nvSpPr>
        <p:spPr>
          <a:xfrm>
            <a:off x="0" y="10742608"/>
            <a:ext cx="8712202" cy="566735"/>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0" cap="none" spc="0" baseline="0">
                <a:solidFill>
                  <a:srgbClr val="000000"/>
                </a:solidFill>
                <a:uFillTx/>
                <a:latin typeface="Calibri"/>
              </a:defRPr>
            </a:lvl1pPr>
          </a:lstStyle>
          <a:p>
            <a:pPr lvl="0"/>
            <a:endParaRPr lang="fr-FR"/>
          </a:p>
        </p:txBody>
      </p:sp>
      <p:sp>
        <p:nvSpPr>
          <p:cNvPr id="7" name="Espace réservé du numéro de diapositive 6">
            <a:extLst>
              <a:ext uri="{FF2B5EF4-FFF2-40B4-BE49-F238E27FC236}">
                <a16:creationId xmlns:a16="http://schemas.microsoft.com/office/drawing/2014/main" id="{C9AB1B70-CF4D-4CC6-87CD-CC5608FAF80E}"/>
              </a:ext>
            </a:extLst>
          </p:cNvPr>
          <p:cNvSpPr txBox="1">
            <a:spLocks noGrp="1"/>
          </p:cNvSpPr>
          <p:nvPr>
            <p:ph type="sldNum" sz="quarter" idx="5"/>
          </p:nvPr>
        </p:nvSpPr>
        <p:spPr>
          <a:xfrm>
            <a:off x="11387142" y="10742608"/>
            <a:ext cx="8712202" cy="566735"/>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0" cap="none" spc="0" baseline="0">
                <a:solidFill>
                  <a:srgbClr val="000000"/>
                </a:solidFill>
                <a:uFillTx/>
                <a:latin typeface="Calibri"/>
              </a:defRPr>
            </a:lvl1pPr>
          </a:lstStyle>
          <a:p>
            <a:pPr lvl="0"/>
            <a:fld id="{7E6FC8D4-6419-4B6D-AF56-D89816563A41}" type="slidenum">
              <a:t>‹#›</a:t>
            </a:fld>
            <a:endParaRPr lang="fr-FR"/>
          </a:p>
        </p:txBody>
      </p:sp>
    </p:spTree>
    <p:extLst>
      <p:ext uri="{BB962C8B-B14F-4D97-AF65-F5344CB8AC3E}">
        <p14:creationId xmlns:p14="http://schemas.microsoft.com/office/powerpoint/2010/main" val="2844253914"/>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rgbClr val="FFFFFF"/>
        </a:solidFill>
        <a:effectLst/>
      </p:bgPr>
    </p:bg>
    <p:spTree>
      <p:nvGrpSpPr>
        <p:cNvPr id="1" name=""/>
        <p:cNvGrpSpPr/>
        <p:nvPr/>
      </p:nvGrpSpPr>
      <p:grpSpPr>
        <a:xfrm>
          <a:off x="0" y="0"/>
          <a:ext cx="0" cy="0"/>
          <a:chOff x="0" y="0"/>
          <a:chExt cx="0" cy="0"/>
        </a:xfrm>
      </p:grpSpPr>
      <p:sp>
        <p:nvSpPr>
          <p:cNvPr id="2" name="bg object 16">
            <a:extLst>
              <a:ext uri="{FF2B5EF4-FFF2-40B4-BE49-F238E27FC236}">
                <a16:creationId xmlns:a16="http://schemas.microsoft.com/office/drawing/2014/main" id="{89640357-68EE-468B-BC25-BC386EA45871}"/>
              </a:ext>
            </a:extLst>
          </p:cNvPr>
          <p:cNvSpPr/>
          <p:nvPr/>
        </p:nvSpPr>
        <p:spPr>
          <a:xfrm>
            <a:off x="0" y="0"/>
            <a:ext cx="20104098" cy="11308713"/>
          </a:xfrm>
          <a:custGeom>
            <a:avLst/>
            <a:gdLst>
              <a:gd name="f0" fmla="val w"/>
              <a:gd name="f1" fmla="val h"/>
              <a:gd name="f2" fmla="val 0"/>
              <a:gd name="f3" fmla="val 20104100"/>
              <a:gd name="f4" fmla="val 11308715"/>
              <a:gd name="f5" fmla="val 20104099"/>
              <a:gd name="f6" fmla="val 11308556"/>
              <a:gd name="f7" fmla="*/ f0 1 20104100"/>
              <a:gd name="f8" fmla="*/ f1 1 11308715"/>
              <a:gd name="f9" fmla="+- f4 0 f2"/>
              <a:gd name="f10" fmla="+- f3 0 f2"/>
              <a:gd name="f11" fmla="*/ f10 1 20104100"/>
              <a:gd name="f12" fmla="*/ f9 1 11308715"/>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20104100" h="11308715">
                <a:moveTo>
                  <a:pt x="f5" y="f2"/>
                </a:moveTo>
                <a:lnTo>
                  <a:pt x="f2" y="f2"/>
                </a:lnTo>
                <a:lnTo>
                  <a:pt x="f2" y="f6"/>
                </a:lnTo>
                <a:lnTo>
                  <a:pt x="f5" y="f6"/>
                </a:lnTo>
                <a:lnTo>
                  <a:pt x="f5" y="f2"/>
                </a:lnTo>
                <a:close/>
              </a:path>
            </a:pathLst>
          </a:custGeom>
          <a:solidFill>
            <a:srgbClr val="EFF6F4">
              <a:alpha val="59999"/>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pic>
        <p:nvPicPr>
          <p:cNvPr id="3" name="bg object 17">
            <a:extLst>
              <a:ext uri="{FF2B5EF4-FFF2-40B4-BE49-F238E27FC236}">
                <a16:creationId xmlns:a16="http://schemas.microsoft.com/office/drawing/2014/main" id="{E37A61F4-BA9D-4286-BE57-EB0FC093BD5A}"/>
              </a:ext>
            </a:extLst>
          </p:cNvPr>
          <p:cNvPicPr>
            <a:picLocks noChangeAspect="1"/>
          </p:cNvPicPr>
          <p:nvPr/>
        </p:nvPicPr>
        <p:blipFill>
          <a:blip r:embed="rId2"/>
          <a:stretch>
            <a:fillRect/>
          </a:stretch>
        </p:blipFill>
        <p:spPr>
          <a:xfrm>
            <a:off x="0" y="10058"/>
            <a:ext cx="20104098" cy="11298500"/>
          </a:xfrm>
          <a:prstGeom prst="rect">
            <a:avLst/>
          </a:prstGeom>
          <a:noFill/>
          <a:ln cap="flat">
            <a:noFill/>
          </a:ln>
        </p:spPr>
      </p:pic>
      <p:sp>
        <p:nvSpPr>
          <p:cNvPr id="4" name="Holder 2">
            <a:extLst>
              <a:ext uri="{FF2B5EF4-FFF2-40B4-BE49-F238E27FC236}">
                <a16:creationId xmlns:a16="http://schemas.microsoft.com/office/drawing/2014/main" id="{5727A9CB-0B5A-491A-937B-2EC2B52A22AF}"/>
              </a:ext>
            </a:extLst>
          </p:cNvPr>
          <p:cNvSpPr txBox="1">
            <a:spLocks noGrp="1"/>
          </p:cNvSpPr>
          <p:nvPr>
            <p:ph type="title"/>
          </p:nvPr>
        </p:nvSpPr>
        <p:spPr>
          <a:xfrm>
            <a:off x="7778243" y="4256852"/>
            <a:ext cx="4547603" cy="922016"/>
          </a:xfrm>
        </p:spPr>
        <p:txBody>
          <a:bodyPr/>
          <a:lstStyle>
            <a:lvl1pPr>
              <a:defRPr/>
            </a:lvl1pPr>
          </a:lstStyle>
          <a:p>
            <a:pPr lvl="0"/>
            <a:endParaRPr lang="fr-FR"/>
          </a:p>
        </p:txBody>
      </p:sp>
      <p:sp>
        <p:nvSpPr>
          <p:cNvPr id="5" name="Holder 3">
            <a:extLst>
              <a:ext uri="{FF2B5EF4-FFF2-40B4-BE49-F238E27FC236}">
                <a16:creationId xmlns:a16="http://schemas.microsoft.com/office/drawing/2014/main" id="{4B5BC5AB-18C0-4C03-8532-62C1B7783EC6}"/>
              </a:ext>
            </a:extLst>
          </p:cNvPr>
          <p:cNvSpPr txBox="1">
            <a:spLocks noGrp="1"/>
          </p:cNvSpPr>
          <p:nvPr>
            <p:ph type="subTitle" idx="4294967295"/>
          </p:nvPr>
        </p:nvSpPr>
        <p:spPr>
          <a:xfrm>
            <a:off x="3015618" y="6333234"/>
            <a:ext cx="14072872" cy="2827333"/>
          </a:xfrm>
        </p:spPr>
        <p:txBody>
          <a:bodyPr/>
          <a:lstStyle>
            <a:lvl1pPr>
              <a:defRPr/>
            </a:lvl1pPr>
          </a:lstStyle>
          <a:p>
            <a:pPr lvl="0"/>
            <a:endParaRPr lang="fr-FR"/>
          </a:p>
        </p:txBody>
      </p:sp>
      <p:sp>
        <p:nvSpPr>
          <p:cNvPr id="6" name="Holder 4">
            <a:extLst>
              <a:ext uri="{FF2B5EF4-FFF2-40B4-BE49-F238E27FC236}">
                <a16:creationId xmlns:a16="http://schemas.microsoft.com/office/drawing/2014/main" id="{1524FC8C-C888-4056-99BB-8DAB6B345B4A}"/>
              </a:ext>
            </a:extLst>
          </p:cNvPr>
          <p:cNvSpPr txBox="1">
            <a:spLocks noGrp="1"/>
          </p:cNvSpPr>
          <p:nvPr>
            <p:ph type="ftr" sz="quarter" idx="9"/>
          </p:nvPr>
        </p:nvSpPr>
        <p:spPr/>
        <p:txBody>
          <a:bodyPr/>
          <a:lstStyle>
            <a:lvl1pPr>
              <a:defRPr/>
            </a:lvl1pPr>
          </a:lstStyle>
          <a:p>
            <a:pPr lvl="0"/>
            <a:endParaRPr lang="fr-FR"/>
          </a:p>
        </p:txBody>
      </p:sp>
      <p:sp>
        <p:nvSpPr>
          <p:cNvPr id="7" name="Holder 5">
            <a:extLst>
              <a:ext uri="{FF2B5EF4-FFF2-40B4-BE49-F238E27FC236}">
                <a16:creationId xmlns:a16="http://schemas.microsoft.com/office/drawing/2014/main" id="{C42072DB-715F-40B5-A2A4-E22D254868A9}"/>
              </a:ext>
            </a:extLst>
          </p:cNvPr>
          <p:cNvSpPr txBox="1">
            <a:spLocks noGrp="1"/>
          </p:cNvSpPr>
          <p:nvPr>
            <p:ph type="dt" sz="half" idx="7"/>
          </p:nvPr>
        </p:nvSpPr>
        <p:spPr/>
        <p:txBody>
          <a:bodyPr/>
          <a:lstStyle>
            <a:lvl1pPr>
              <a:defRPr/>
            </a:lvl1pPr>
          </a:lstStyle>
          <a:p>
            <a:pPr lvl="0"/>
            <a:fld id="{F8DFC91C-DB9D-4985-992D-EAAD6626A469}" type="datetime1">
              <a:rPr lang="en-US"/>
              <a:pPr lvl="0"/>
              <a:t>4/4/2025</a:t>
            </a:fld>
            <a:endParaRPr lang="en-US"/>
          </a:p>
        </p:txBody>
      </p:sp>
      <p:sp>
        <p:nvSpPr>
          <p:cNvPr id="8" name="Holder 6">
            <a:extLst>
              <a:ext uri="{FF2B5EF4-FFF2-40B4-BE49-F238E27FC236}">
                <a16:creationId xmlns:a16="http://schemas.microsoft.com/office/drawing/2014/main" id="{9CB0D038-F94C-4D55-92C4-EB21180DB250}"/>
              </a:ext>
            </a:extLst>
          </p:cNvPr>
          <p:cNvSpPr txBox="1">
            <a:spLocks noGrp="1"/>
          </p:cNvSpPr>
          <p:nvPr>
            <p:ph type="sldNum" sz="quarter" idx="8"/>
          </p:nvPr>
        </p:nvSpPr>
        <p:spPr/>
        <p:txBody>
          <a:bodyPr/>
          <a:lstStyle>
            <a:lvl1pPr>
              <a:defRPr/>
            </a:lvl1pPr>
          </a:lstStyle>
          <a:p>
            <a:pPr lvl="0"/>
            <a:fld id="{EF2B21AD-3260-4FCC-8210-F3819D1BE78A}" type="slidenum">
              <a:t>‹#›</a:t>
            </a:fld>
            <a:endParaRPr lang="fr-FR"/>
          </a:p>
        </p:txBody>
      </p:sp>
    </p:spTree>
    <p:extLst>
      <p:ext uri="{BB962C8B-B14F-4D97-AF65-F5344CB8AC3E}">
        <p14:creationId xmlns:p14="http://schemas.microsoft.com/office/powerpoint/2010/main" val="3066934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a:extLst>
              <a:ext uri="{FF2B5EF4-FFF2-40B4-BE49-F238E27FC236}">
                <a16:creationId xmlns:a16="http://schemas.microsoft.com/office/drawing/2014/main" id="{B032B47C-3458-44D8-BA4C-5FD2FF1CC82D}"/>
              </a:ext>
            </a:extLst>
          </p:cNvPr>
          <p:cNvSpPr txBox="1">
            <a:spLocks noGrp="1"/>
          </p:cNvSpPr>
          <p:nvPr>
            <p:ph type="title"/>
          </p:nvPr>
        </p:nvSpPr>
        <p:spPr/>
        <p:txBody>
          <a:bodyPr/>
          <a:lstStyle>
            <a:lvl1pPr>
              <a:defRPr/>
            </a:lvl1pPr>
          </a:lstStyle>
          <a:p>
            <a:pPr lvl="0"/>
            <a:endParaRPr lang="fr-FR"/>
          </a:p>
        </p:txBody>
      </p:sp>
      <p:sp>
        <p:nvSpPr>
          <p:cNvPr id="3" name="Holder 3">
            <a:extLst>
              <a:ext uri="{FF2B5EF4-FFF2-40B4-BE49-F238E27FC236}">
                <a16:creationId xmlns:a16="http://schemas.microsoft.com/office/drawing/2014/main" id="{2B7E2D4D-39BC-4A2D-8133-9AC958EAE5E7}"/>
              </a:ext>
            </a:extLst>
          </p:cNvPr>
          <p:cNvSpPr txBox="1">
            <a:spLocks noGrp="1"/>
          </p:cNvSpPr>
          <p:nvPr>
            <p:ph idx="1"/>
          </p:nvPr>
        </p:nvSpPr>
        <p:spPr/>
        <p:txBody>
          <a:bodyPr/>
          <a:lstStyle>
            <a:lvl1pPr>
              <a:defRPr/>
            </a:lvl1pPr>
          </a:lstStyle>
          <a:p>
            <a:pPr lvl="0"/>
            <a:endParaRPr lang="fr-FR"/>
          </a:p>
        </p:txBody>
      </p:sp>
      <p:sp>
        <p:nvSpPr>
          <p:cNvPr id="4" name="Holder 4">
            <a:extLst>
              <a:ext uri="{FF2B5EF4-FFF2-40B4-BE49-F238E27FC236}">
                <a16:creationId xmlns:a16="http://schemas.microsoft.com/office/drawing/2014/main" id="{9338ADDB-2FCF-45DE-A250-744FB095FC06}"/>
              </a:ext>
            </a:extLst>
          </p:cNvPr>
          <p:cNvSpPr txBox="1">
            <a:spLocks noGrp="1"/>
          </p:cNvSpPr>
          <p:nvPr>
            <p:ph type="ftr" sz="quarter" idx="9"/>
          </p:nvPr>
        </p:nvSpPr>
        <p:spPr/>
        <p:txBody>
          <a:bodyPr/>
          <a:lstStyle>
            <a:lvl1pPr>
              <a:defRPr/>
            </a:lvl1pPr>
          </a:lstStyle>
          <a:p>
            <a:pPr lvl="0"/>
            <a:endParaRPr lang="fr-FR"/>
          </a:p>
        </p:txBody>
      </p:sp>
      <p:sp>
        <p:nvSpPr>
          <p:cNvPr id="5" name="Holder 5">
            <a:extLst>
              <a:ext uri="{FF2B5EF4-FFF2-40B4-BE49-F238E27FC236}">
                <a16:creationId xmlns:a16="http://schemas.microsoft.com/office/drawing/2014/main" id="{2D06CBD9-F374-4FD6-B528-413F43F00BD9}"/>
              </a:ext>
            </a:extLst>
          </p:cNvPr>
          <p:cNvSpPr txBox="1">
            <a:spLocks noGrp="1"/>
          </p:cNvSpPr>
          <p:nvPr>
            <p:ph type="dt" sz="half" idx="7"/>
          </p:nvPr>
        </p:nvSpPr>
        <p:spPr/>
        <p:txBody>
          <a:bodyPr/>
          <a:lstStyle>
            <a:lvl1pPr>
              <a:defRPr/>
            </a:lvl1pPr>
          </a:lstStyle>
          <a:p>
            <a:pPr lvl="0"/>
            <a:fld id="{6808742A-E6B0-4A64-BFDE-8914CAC4DAE9}" type="datetime1">
              <a:rPr lang="en-US"/>
              <a:pPr lvl="0"/>
              <a:t>4/4/2025</a:t>
            </a:fld>
            <a:endParaRPr lang="en-US"/>
          </a:p>
        </p:txBody>
      </p:sp>
      <p:sp>
        <p:nvSpPr>
          <p:cNvPr id="6" name="Holder 6">
            <a:extLst>
              <a:ext uri="{FF2B5EF4-FFF2-40B4-BE49-F238E27FC236}">
                <a16:creationId xmlns:a16="http://schemas.microsoft.com/office/drawing/2014/main" id="{C00E57C9-4F40-4378-84DB-752374579FC5}"/>
              </a:ext>
            </a:extLst>
          </p:cNvPr>
          <p:cNvSpPr txBox="1">
            <a:spLocks noGrp="1"/>
          </p:cNvSpPr>
          <p:nvPr>
            <p:ph type="sldNum" sz="quarter" idx="8"/>
          </p:nvPr>
        </p:nvSpPr>
        <p:spPr/>
        <p:txBody>
          <a:bodyPr/>
          <a:lstStyle>
            <a:lvl1pPr>
              <a:defRPr/>
            </a:lvl1pPr>
          </a:lstStyle>
          <a:p>
            <a:pPr lvl="0"/>
            <a:fld id="{D202C3A7-DC6D-4705-98D9-753C85DDE169}" type="slidenum">
              <a:t>‹#›</a:t>
            </a:fld>
            <a:endParaRPr lang="fr-FR"/>
          </a:p>
        </p:txBody>
      </p:sp>
    </p:spTree>
    <p:extLst>
      <p:ext uri="{BB962C8B-B14F-4D97-AF65-F5344CB8AC3E}">
        <p14:creationId xmlns:p14="http://schemas.microsoft.com/office/powerpoint/2010/main" val="38509315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a:extLst>
              <a:ext uri="{FF2B5EF4-FFF2-40B4-BE49-F238E27FC236}">
                <a16:creationId xmlns:a16="http://schemas.microsoft.com/office/drawing/2014/main" id="{3F849DF0-B3BE-40DC-AF02-42F72E85FDB5}"/>
              </a:ext>
            </a:extLst>
          </p:cNvPr>
          <p:cNvSpPr txBox="1">
            <a:spLocks noGrp="1"/>
          </p:cNvSpPr>
          <p:nvPr>
            <p:ph type="title"/>
          </p:nvPr>
        </p:nvSpPr>
        <p:spPr/>
        <p:txBody>
          <a:bodyPr/>
          <a:lstStyle>
            <a:lvl1pPr>
              <a:defRPr/>
            </a:lvl1pPr>
          </a:lstStyle>
          <a:p>
            <a:pPr lvl="0"/>
            <a:endParaRPr lang="fr-FR"/>
          </a:p>
        </p:txBody>
      </p:sp>
      <p:sp>
        <p:nvSpPr>
          <p:cNvPr id="3" name="Holder 3">
            <a:extLst>
              <a:ext uri="{FF2B5EF4-FFF2-40B4-BE49-F238E27FC236}">
                <a16:creationId xmlns:a16="http://schemas.microsoft.com/office/drawing/2014/main" id="{F3CC941B-DEB6-44BB-8E2D-65DA9BAD4285}"/>
              </a:ext>
            </a:extLst>
          </p:cNvPr>
          <p:cNvSpPr txBox="1">
            <a:spLocks noGrp="1"/>
          </p:cNvSpPr>
          <p:nvPr>
            <p:ph idx="1"/>
          </p:nvPr>
        </p:nvSpPr>
        <p:spPr>
          <a:xfrm>
            <a:off x="1005209" y="2601147"/>
            <a:ext cx="8745285" cy="7464174"/>
          </a:xfrm>
        </p:spPr>
        <p:txBody>
          <a:bodyPr/>
          <a:lstStyle>
            <a:lvl1pPr>
              <a:defRPr/>
            </a:lvl1pPr>
          </a:lstStyle>
          <a:p>
            <a:pPr lvl="0"/>
            <a:endParaRPr lang="fr-FR"/>
          </a:p>
        </p:txBody>
      </p:sp>
      <p:sp>
        <p:nvSpPr>
          <p:cNvPr id="4" name="Holder 4">
            <a:extLst>
              <a:ext uri="{FF2B5EF4-FFF2-40B4-BE49-F238E27FC236}">
                <a16:creationId xmlns:a16="http://schemas.microsoft.com/office/drawing/2014/main" id="{CB1D77B7-640A-4338-9D6D-9C5389A81F36}"/>
              </a:ext>
            </a:extLst>
          </p:cNvPr>
          <p:cNvSpPr txBox="1">
            <a:spLocks noGrp="1"/>
          </p:cNvSpPr>
          <p:nvPr>
            <p:ph idx="4294967295"/>
          </p:nvPr>
        </p:nvSpPr>
        <p:spPr>
          <a:xfrm>
            <a:off x="10353614" y="2601147"/>
            <a:ext cx="8745285" cy="7464174"/>
          </a:xfrm>
        </p:spPr>
        <p:txBody>
          <a:bodyPr/>
          <a:lstStyle>
            <a:lvl1pPr>
              <a:defRPr/>
            </a:lvl1pPr>
          </a:lstStyle>
          <a:p>
            <a:pPr lvl="0"/>
            <a:endParaRPr lang="fr-FR"/>
          </a:p>
        </p:txBody>
      </p:sp>
      <p:sp>
        <p:nvSpPr>
          <p:cNvPr id="5" name="Holder 5">
            <a:extLst>
              <a:ext uri="{FF2B5EF4-FFF2-40B4-BE49-F238E27FC236}">
                <a16:creationId xmlns:a16="http://schemas.microsoft.com/office/drawing/2014/main" id="{2133C836-8214-42CB-96CB-4B90FA2F5CC3}"/>
              </a:ext>
            </a:extLst>
          </p:cNvPr>
          <p:cNvSpPr txBox="1">
            <a:spLocks noGrp="1"/>
          </p:cNvSpPr>
          <p:nvPr>
            <p:ph type="ftr" sz="quarter" idx="9"/>
          </p:nvPr>
        </p:nvSpPr>
        <p:spPr/>
        <p:txBody>
          <a:bodyPr/>
          <a:lstStyle>
            <a:lvl1pPr>
              <a:defRPr/>
            </a:lvl1pPr>
          </a:lstStyle>
          <a:p>
            <a:pPr lvl="0"/>
            <a:endParaRPr lang="fr-FR"/>
          </a:p>
        </p:txBody>
      </p:sp>
      <p:sp>
        <p:nvSpPr>
          <p:cNvPr id="6" name="Holder 6">
            <a:extLst>
              <a:ext uri="{FF2B5EF4-FFF2-40B4-BE49-F238E27FC236}">
                <a16:creationId xmlns:a16="http://schemas.microsoft.com/office/drawing/2014/main" id="{2D2647C2-8CD1-4FA7-B263-EBACA7ED4D5A}"/>
              </a:ext>
            </a:extLst>
          </p:cNvPr>
          <p:cNvSpPr txBox="1">
            <a:spLocks noGrp="1"/>
          </p:cNvSpPr>
          <p:nvPr>
            <p:ph type="dt" sz="half" idx="7"/>
          </p:nvPr>
        </p:nvSpPr>
        <p:spPr/>
        <p:txBody>
          <a:bodyPr/>
          <a:lstStyle>
            <a:lvl1pPr>
              <a:defRPr/>
            </a:lvl1pPr>
          </a:lstStyle>
          <a:p>
            <a:pPr lvl="0"/>
            <a:fld id="{27CA4812-0C40-4956-A0E6-D4398847C819}" type="datetime1">
              <a:rPr lang="en-US"/>
              <a:pPr lvl="0"/>
              <a:t>4/4/2025</a:t>
            </a:fld>
            <a:endParaRPr lang="en-US"/>
          </a:p>
        </p:txBody>
      </p:sp>
      <p:sp>
        <p:nvSpPr>
          <p:cNvPr id="7" name="Holder 7">
            <a:extLst>
              <a:ext uri="{FF2B5EF4-FFF2-40B4-BE49-F238E27FC236}">
                <a16:creationId xmlns:a16="http://schemas.microsoft.com/office/drawing/2014/main" id="{D61BFBD8-E569-48A4-A07A-CF897A4AF9AC}"/>
              </a:ext>
            </a:extLst>
          </p:cNvPr>
          <p:cNvSpPr txBox="1">
            <a:spLocks noGrp="1"/>
          </p:cNvSpPr>
          <p:nvPr>
            <p:ph type="sldNum" sz="quarter" idx="8"/>
          </p:nvPr>
        </p:nvSpPr>
        <p:spPr/>
        <p:txBody>
          <a:bodyPr/>
          <a:lstStyle>
            <a:lvl1pPr>
              <a:defRPr/>
            </a:lvl1pPr>
          </a:lstStyle>
          <a:p>
            <a:pPr lvl="0"/>
            <a:fld id="{D8B205E4-C468-4A34-8307-714EFDA5A5CF}" type="slidenum">
              <a:t>‹#›</a:t>
            </a:fld>
            <a:endParaRPr lang="fr-FR"/>
          </a:p>
        </p:txBody>
      </p:sp>
    </p:spTree>
    <p:extLst>
      <p:ext uri="{BB962C8B-B14F-4D97-AF65-F5344CB8AC3E}">
        <p14:creationId xmlns:p14="http://schemas.microsoft.com/office/powerpoint/2010/main" val="1219782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a:extLst>
              <a:ext uri="{FF2B5EF4-FFF2-40B4-BE49-F238E27FC236}">
                <a16:creationId xmlns:a16="http://schemas.microsoft.com/office/drawing/2014/main" id="{247220B7-96B6-492C-8393-3035C06F6B5D}"/>
              </a:ext>
            </a:extLst>
          </p:cNvPr>
          <p:cNvSpPr txBox="1">
            <a:spLocks noGrp="1"/>
          </p:cNvSpPr>
          <p:nvPr>
            <p:ph type="title"/>
          </p:nvPr>
        </p:nvSpPr>
        <p:spPr/>
        <p:txBody>
          <a:bodyPr/>
          <a:lstStyle>
            <a:lvl1pPr>
              <a:defRPr/>
            </a:lvl1pPr>
          </a:lstStyle>
          <a:p>
            <a:pPr lvl="0"/>
            <a:endParaRPr lang="fr-FR"/>
          </a:p>
        </p:txBody>
      </p:sp>
      <p:sp>
        <p:nvSpPr>
          <p:cNvPr id="3" name="Holder 3">
            <a:extLst>
              <a:ext uri="{FF2B5EF4-FFF2-40B4-BE49-F238E27FC236}">
                <a16:creationId xmlns:a16="http://schemas.microsoft.com/office/drawing/2014/main" id="{BB638655-A627-4DF1-971A-F26735D72BEB}"/>
              </a:ext>
            </a:extLst>
          </p:cNvPr>
          <p:cNvSpPr txBox="1">
            <a:spLocks noGrp="1"/>
          </p:cNvSpPr>
          <p:nvPr>
            <p:ph type="ftr" sz="quarter" idx="9"/>
          </p:nvPr>
        </p:nvSpPr>
        <p:spPr/>
        <p:txBody>
          <a:bodyPr/>
          <a:lstStyle>
            <a:lvl1pPr>
              <a:defRPr/>
            </a:lvl1pPr>
          </a:lstStyle>
          <a:p>
            <a:pPr lvl="0"/>
            <a:endParaRPr lang="fr-FR"/>
          </a:p>
        </p:txBody>
      </p:sp>
      <p:sp>
        <p:nvSpPr>
          <p:cNvPr id="4" name="Holder 4">
            <a:extLst>
              <a:ext uri="{FF2B5EF4-FFF2-40B4-BE49-F238E27FC236}">
                <a16:creationId xmlns:a16="http://schemas.microsoft.com/office/drawing/2014/main" id="{B47A17A9-D834-48F3-9D53-158BD1EF5612}"/>
              </a:ext>
            </a:extLst>
          </p:cNvPr>
          <p:cNvSpPr txBox="1">
            <a:spLocks noGrp="1"/>
          </p:cNvSpPr>
          <p:nvPr>
            <p:ph type="dt" sz="half" idx="7"/>
          </p:nvPr>
        </p:nvSpPr>
        <p:spPr/>
        <p:txBody>
          <a:bodyPr/>
          <a:lstStyle>
            <a:lvl1pPr>
              <a:defRPr/>
            </a:lvl1pPr>
          </a:lstStyle>
          <a:p>
            <a:pPr lvl="0"/>
            <a:fld id="{40F4C7D5-E61A-4277-B02A-82DC95973C0A}" type="datetime1">
              <a:rPr lang="en-US"/>
              <a:pPr lvl="0"/>
              <a:t>4/4/2025</a:t>
            </a:fld>
            <a:endParaRPr lang="en-US"/>
          </a:p>
        </p:txBody>
      </p:sp>
      <p:sp>
        <p:nvSpPr>
          <p:cNvPr id="5" name="Holder 5">
            <a:extLst>
              <a:ext uri="{FF2B5EF4-FFF2-40B4-BE49-F238E27FC236}">
                <a16:creationId xmlns:a16="http://schemas.microsoft.com/office/drawing/2014/main" id="{F1D5D9E0-4A8C-4F68-912C-A22485E30848}"/>
              </a:ext>
            </a:extLst>
          </p:cNvPr>
          <p:cNvSpPr txBox="1">
            <a:spLocks noGrp="1"/>
          </p:cNvSpPr>
          <p:nvPr>
            <p:ph type="sldNum" sz="quarter" idx="8"/>
          </p:nvPr>
        </p:nvSpPr>
        <p:spPr/>
        <p:txBody>
          <a:bodyPr/>
          <a:lstStyle>
            <a:lvl1pPr>
              <a:defRPr/>
            </a:lvl1pPr>
          </a:lstStyle>
          <a:p>
            <a:pPr lvl="0"/>
            <a:fld id="{66778974-7084-457E-99CA-5F7E3CCF80D6}" type="slidenum">
              <a:t>‹#›</a:t>
            </a:fld>
            <a:endParaRPr lang="fr-FR"/>
          </a:p>
        </p:txBody>
      </p:sp>
    </p:spTree>
    <p:extLst>
      <p:ext uri="{BB962C8B-B14F-4D97-AF65-F5344CB8AC3E}">
        <p14:creationId xmlns:p14="http://schemas.microsoft.com/office/powerpoint/2010/main" val="150182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rgbClr val="FFFFFF"/>
        </a:solidFill>
        <a:effectLst/>
      </p:bgPr>
    </p:bg>
    <p:spTree>
      <p:nvGrpSpPr>
        <p:cNvPr id="1" name=""/>
        <p:cNvGrpSpPr/>
        <p:nvPr/>
      </p:nvGrpSpPr>
      <p:grpSpPr>
        <a:xfrm>
          <a:off x="0" y="0"/>
          <a:ext cx="0" cy="0"/>
          <a:chOff x="0" y="0"/>
          <a:chExt cx="0" cy="0"/>
        </a:xfrm>
      </p:grpSpPr>
      <p:pic>
        <p:nvPicPr>
          <p:cNvPr id="2" name="bg object 16">
            <a:extLst>
              <a:ext uri="{FF2B5EF4-FFF2-40B4-BE49-F238E27FC236}">
                <a16:creationId xmlns:a16="http://schemas.microsoft.com/office/drawing/2014/main" id="{9E5264ED-7CA0-41B4-8CE7-CEA55C8CB826}"/>
              </a:ext>
            </a:extLst>
          </p:cNvPr>
          <p:cNvPicPr>
            <a:picLocks noChangeAspect="1"/>
          </p:cNvPicPr>
          <p:nvPr/>
        </p:nvPicPr>
        <p:blipFill>
          <a:blip r:embed="rId2"/>
          <a:stretch>
            <a:fillRect/>
          </a:stretch>
        </p:blipFill>
        <p:spPr>
          <a:xfrm>
            <a:off x="0" y="0"/>
            <a:ext cx="20104098" cy="10432636"/>
          </a:xfrm>
          <a:prstGeom prst="rect">
            <a:avLst/>
          </a:prstGeom>
          <a:noFill/>
          <a:ln cap="flat">
            <a:noFill/>
          </a:ln>
        </p:spPr>
      </p:pic>
      <p:sp>
        <p:nvSpPr>
          <p:cNvPr id="3" name="bg object 17">
            <a:extLst>
              <a:ext uri="{FF2B5EF4-FFF2-40B4-BE49-F238E27FC236}">
                <a16:creationId xmlns:a16="http://schemas.microsoft.com/office/drawing/2014/main" id="{2FBA9C52-114F-4DA0-A198-C9C2A0D84326}"/>
              </a:ext>
            </a:extLst>
          </p:cNvPr>
          <p:cNvSpPr/>
          <p:nvPr/>
        </p:nvSpPr>
        <p:spPr>
          <a:xfrm>
            <a:off x="1802895" y="60405"/>
            <a:ext cx="16130272" cy="10794363"/>
          </a:xfrm>
          <a:custGeom>
            <a:avLst/>
            <a:gdLst>
              <a:gd name="f0" fmla="val w"/>
              <a:gd name="f1" fmla="val h"/>
              <a:gd name="f2" fmla="val 0"/>
              <a:gd name="f3" fmla="val 16130269"/>
              <a:gd name="f4" fmla="val 10794365"/>
              <a:gd name="f5" fmla="val 3307130"/>
              <a:gd name="f6" fmla="val 9067495"/>
              <a:gd name="f7" fmla="val 3306165"/>
              <a:gd name="f8" fmla="val 9034285"/>
              <a:gd name="f9" fmla="val 3284461"/>
              <a:gd name="f10" fmla="val 9002941"/>
              <a:gd name="f11" fmla="val 3242106"/>
              <a:gd name="f12" fmla="val 8975966"/>
              <a:gd name="f13" fmla="val 2412746"/>
              <a:gd name="f14" fmla="val 8599183"/>
              <a:gd name="f15" fmla="val 2369413"/>
              <a:gd name="f16" fmla="val 8573884"/>
              <a:gd name="f17" fmla="val 2328418"/>
              <a:gd name="f18" fmla="val 8539416"/>
              <a:gd name="f19" fmla="val 2291537"/>
              <a:gd name="f20" fmla="val 8498103"/>
              <a:gd name="f21" fmla="val 2260587"/>
              <a:gd name="f22" fmla="val 8452244"/>
              <a:gd name="f23" fmla="val 2237359"/>
              <a:gd name="f24" fmla="val 8404174"/>
              <a:gd name="f25" fmla="val 2223668"/>
              <a:gd name="f26" fmla="val 8356193"/>
              <a:gd name="f27" fmla="val 2066569"/>
              <a:gd name="f28" fmla="val 7465212"/>
              <a:gd name="f29" fmla="val 2051011"/>
              <a:gd name="f30" fmla="val 7417740"/>
              <a:gd name="f31" fmla="val 2025929"/>
              <a:gd name="f32" fmla="val 7388961"/>
              <a:gd name="f33" fmla="val 1993785"/>
              <a:gd name="f34" fmla="val 7379614"/>
              <a:gd name="f35" fmla="val 1957019"/>
              <a:gd name="f36" fmla="val 7390397"/>
              <a:gd name="f37" fmla="val 1918055"/>
              <a:gd name="f38" fmla="val 7422020"/>
              <a:gd name="f39" fmla="val 1300340"/>
              <a:gd name="f40" fmla="val 8087601"/>
              <a:gd name="f41" fmla="val 1268615"/>
              <a:gd name="f42" fmla="val 8116202"/>
              <a:gd name="f43" fmla="val 1230668"/>
              <a:gd name="f44" fmla="val 8141221"/>
              <a:gd name="f45" fmla="val 1188250"/>
              <a:gd name="f46" fmla="val 8162036"/>
              <a:gd name="f47" fmla="val 1143114"/>
              <a:gd name="f48" fmla="val 8178012"/>
              <a:gd name="f49" fmla="val 1096987"/>
              <a:gd name="f50" fmla="val 8188541"/>
              <a:gd name="f51" fmla="val 1051648"/>
              <a:gd name="f52" fmla="val 8193011"/>
              <a:gd name="f53" fmla="val 1008811"/>
              <a:gd name="f54" fmla="val 8190789"/>
              <a:gd name="f55" fmla="val 105625"/>
              <a:gd name="f56" fmla="val 8063624"/>
              <a:gd name="f57" fmla="val 55283"/>
              <a:gd name="f58" fmla="val 8063611"/>
              <a:gd name="f59" fmla="val 19939"/>
              <a:gd name="f60" fmla="val 8078368"/>
              <a:gd name="f61" fmla="val 1028"/>
              <a:gd name="f62" fmla="val 8105800"/>
              <a:gd name="f63" fmla="val 8143811"/>
              <a:gd name="f64" fmla="val 18288"/>
              <a:gd name="f65" fmla="val 8190319"/>
              <a:gd name="f66" fmla="val 465861"/>
              <a:gd name="f67" fmla="val 8978455"/>
              <a:gd name="f68" fmla="val 485927"/>
              <a:gd name="f69" fmla="val 9024175"/>
              <a:gd name="f70" fmla="val 498665"/>
              <a:gd name="f71" fmla="val 9075966"/>
              <a:gd name="f72" fmla="val 504012"/>
              <a:gd name="f73" fmla="val 9130894"/>
              <a:gd name="f74" fmla="val 501865"/>
              <a:gd name="f75" fmla="val 9186024"/>
              <a:gd name="f76" fmla="val 492150"/>
              <a:gd name="f77" fmla="val 9238463"/>
              <a:gd name="f78" fmla="val 474776"/>
              <a:gd name="f79" fmla="val 9285249"/>
              <a:gd name="f80" fmla="val 73660"/>
              <a:gd name="f81" fmla="val 10097643"/>
              <a:gd name="f82" fmla="val 58102"/>
              <a:gd name="f83" fmla="val 10145103"/>
              <a:gd name="f84" fmla="val 61341"/>
              <a:gd name="f85" fmla="val 10182974"/>
              <a:gd name="f86" fmla="val 81800"/>
              <a:gd name="f87" fmla="val 10209276"/>
              <a:gd name="f88" fmla="val 117944"/>
              <a:gd name="f89" fmla="val 10221989"/>
              <a:gd name="f90" fmla="val 168198"/>
              <a:gd name="f91" fmla="val 10219106"/>
              <a:gd name="f92" fmla="val 1062545"/>
              <a:gd name="f93" fmla="val 10040620"/>
              <a:gd name="f94" fmla="val 1105166"/>
              <a:gd name="f95" fmla="val 10035959"/>
              <a:gd name="f96" fmla="val 1150683"/>
              <a:gd name="f97" fmla="val 10037839"/>
              <a:gd name="f98" fmla="val 1197343"/>
              <a:gd name="f99" fmla="val 10045725"/>
              <a:gd name="f100" fmla="val 1243342"/>
              <a:gd name="f101" fmla="val 10059111"/>
              <a:gd name="f102" fmla="val 1286891"/>
              <a:gd name="f103" fmla="val 10077475"/>
              <a:gd name="f104" fmla="val 1326235"/>
              <a:gd name="f105" fmla="val 10100285"/>
              <a:gd name="f106" fmla="val 1359560"/>
              <a:gd name="f107" fmla="val 10127056"/>
              <a:gd name="f108" fmla="val 2014867"/>
              <a:gd name="f109" fmla="val 10756278"/>
              <a:gd name="f110" fmla="val 2055596"/>
              <a:gd name="f111" fmla="val 10785627"/>
              <a:gd name="f112" fmla="val 2092934"/>
              <a:gd name="f113" fmla="val 10794289"/>
              <a:gd name="f114" fmla="val 2147862"/>
              <a:gd name="f115" fmla="val 10752976"/>
              <a:gd name="f116" fmla="val 2160638"/>
              <a:gd name="f117" fmla="val 10704690"/>
              <a:gd name="f118" fmla="val 2265769"/>
              <a:gd name="f119" fmla="val 9806229"/>
              <a:gd name="f120" fmla="val 2276652"/>
              <a:gd name="f121" fmla="val 9757550"/>
              <a:gd name="f122" fmla="val 2297049"/>
              <a:gd name="f123" fmla="val 9708223"/>
              <a:gd name="f124" fmla="val 2325281"/>
              <a:gd name="f125" fmla="val 9660687"/>
              <a:gd name="f126" fmla="val 2359710"/>
              <a:gd name="f127" fmla="val 9617329"/>
              <a:gd name="f128" fmla="val 2398649"/>
              <a:gd name="f129" fmla="val 9580575"/>
              <a:gd name="f130" fmla="val 2440444"/>
              <a:gd name="f131" fmla="val 9552851"/>
              <a:gd name="f132" fmla="val 3246551"/>
              <a:gd name="f133" fmla="val 9129370"/>
              <a:gd name="f134" fmla="val 3287280"/>
              <a:gd name="f135" fmla="val 9100033"/>
              <a:gd name="f136" fmla="val 9180982"/>
              <a:gd name="f137" fmla="val 6492062"/>
              <a:gd name="f138" fmla="val 9144914"/>
              <a:gd name="f139" fmla="val 6437490"/>
              <a:gd name="f140" fmla="val 9107526"/>
              <a:gd name="f141" fmla="val 6419761"/>
              <a:gd name="f142" fmla="val 9057830"/>
              <a:gd name="f143" fmla="val 6409969"/>
              <a:gd name="f144" fmla="val 7829855"/>
              <a:gd name="f145" fmla="val 6290208"/>
              <a:gd name="f146" fmla="val 7785709"/>
              <a:gd name="f147" fmla="val 6282779"/>
              <a:gd name="f148" fmla="val 7740586"/>
              <a:gd name="f149" fmla="val 6269355"/>
              <a:gd name="f150" fmla="val 7695463"/>
              <a:gd name="f151" fmla="val 6250597"/>
              <a:gd name="f152" fmla="val 7651331"/>
              <a:gd name="f153" fmla="val 6227153"/>
              <a:gd name="f154" fmla="val 7609179"/>
              <a:gd name="f155" fmla="val 6199644"/>
              <a:gd name="f156" fmla="val 7569987"/>
              <a:gd name="f157" fmla="val 6168733"/>
              <a:gd name="f158" fmla="val 7534770"/>
              <a:gd name="f159" fmla="val 6135065"/>
              <a:gd name="f160" fmla="val 7504481"/>
              <a:gd name="f161" fmla="val 6099264"/>
              <a:gd name="f162" fmla="val 7480122"/>
              <a:gd name="f163" fmla="val 6062002"/>
              <a:gd name="f164" fmla="val 6883501"/>
              <a:gd name="f165" fmla="val 4991151"/>
              <a:gd name="f166" fmla="val 6854774"/>
              <a:gd name="f167" fmla="val 4949761"/>
              <a:gd name="f168" fmla="val 6823570"/>
              <a:gd name="f169" fmla="val 4922723"/>
              <a:gd name="f170" fmla="val 6791160"/>
              <a:gd name="f171" fmla="val 4909972"/>
              <a:gd name="f172" fmla="val 6758775"/>
              <a:gd name="f173" fmla="val 4911458"/>
              <a:gd name="f174" fmla="val 6727685"/>
              <a:gd name="f175" fmla="val 4927117"/>
              <a:gd name="f176" fmla="val 6699148"/>
              <a:gd name="f177" fmla="val 4956899"/>
              <a:gd name="f178" fmla="val 6674396"/>
              <a:gd name="f179" fmla="val 5000752"/>
              <a:gd name="f180" fmla="val 6180036"/>
              <a:gd name="f181" fmla="val 6121641"/>
              <a:gd name="f182" fmla="val 6159258"/>
              <a:gd name="f183" fmla="val 6160973"/>
              <a:gd name="f184" fmla="val 6132436"/>
              <a:gd name="f185" fmla="val 6199378"/>
              <a:gd name="f186" fmla="val 6100496"/>
              <a:gd name="f187" fmla="val 6236144"/>
              <a:gd name="f188" fmla="val 6064364"/>
              <a:gd name="f189" fmla="val 6270510"/>
              <a:gd name="f190" fmla="val 6024956"/>
              <a:gd name="f191" fmla="val 6301752"/>
              <a:gd name="f192" fmla="val 5983186"/>
              <a:gd name="f193" fmla="val 6329146"/>
              <a:gd name="f194" fmla="val 5940006"/>
              <a:gd name="f195" fmla="val 6351956"/>
              <a:gd name="f196" fmla="val 5896305"/>
              <a:gd name="f197" fmla="val 6369444"/>
              <a:gd name="f198" fmla="val 5853036"/>
              <a:gd name="f199" fmla="val 6380886"/>
              <a:gd name="f200" fmla="val 4641507"/>
              <a:gd name="f201" fmla="val 6612572"/>
              <a:gd name="f202" fmla="val 4592917"/>
              <a:gd name="f203" fmla="val 6626873"/>
              <a:gd name="f204" fmla="val 4557344"/>
              <a:gd name="f205" fmla="val 6647942"/>
              <a:gd name="f206" fmla="val 4535094"/>
              <a:gd name="f207" fmla="val 6674574"/>
              <a:gd name="f208" fmla="val 4526508"/>
              <a:gd name="f209" fmla="val 6705562"/>
              <a:gd name="f210" fmla="val 4531919"/>
              <a:gd name="f211" fmla="val 6739725"/>
              <a:gd name="f212" fmla="val 4551667"/>
              <a:gd name="f213" fmla="val 6775844"/>
              <a:gd name="f214" fmla="val 4586084"/>
              <a:gd name="f215" fmla="val 6812724"/>
              <a:gd name="f216" fmla="val 5508498"/>
              <a:gd name="f217" fmla="val 7625270"/>
              <a:gd name="f218" fmla="val 5539816"/>
              <a:gd name="f219" fmla="val 7657008"/>
              <a:gd name="f220" fmla="val 5568366"/>
              <a:gd name="f221" fmla="val 7694168"/>
              <a:gd name="f222" fmla="val 5593753"/>
              <a:gd name="f223" fmla="val 7735646"/>
              <a:gd name="f224" fmla="val 5615559"/>
              <a:gd name="f225" fmla="val 7780337"/>
              <a:gd name="f226" fmla="val 5633351"/>
              <a:gd name="f227" fmla="val 7827162"/>
              <a:gd name="f228" fmla="val 5646725"/>
              <a:gd name="f229" fmla="val 7875003"/>
              <a:gd name="f230" fmla="val 5655259"/>
              <a:gd name="f231" fmla="val 7922768"/>
              <a:gd name="f232" fmla="val 5658536"/>
              <a:gd name="f233" fmla="val 7969377"/>
              <a:gd name="f234" fmla="val 5656148"/>
              <a:gd name="f235" fmla="val 8013713"/>
              <a:gd name="f236" fmla="val 5504002"/>
              <a:gd name="f237" fmla="val 9227769"/>
              <a:gd name="f238" fmla="val 5502694"/>
              <a:gd name="f239" fmla="val 9277985"/>
              <a:gd name="f240" fmla="val 5511901"/>
              <a:gd name="f241" fmla="val 9318028"/>
              <a:gd name="f242" fmla="val 5530570"/>
              <a:gd name="f243" fmla="val 9347238"/>
              <a:gd name="f244" fmla="val 5557647"/>
              <a:gd name="f245" fmla="val 9364904"/>
              <a:gd name="f246" fmla="val 5592089"/>
              <a:gd name="f247" fmla="val 9370352"/>
              <a:gd name="f248" fmla="val 5632831"/>
              <a:gd name="f249" fmla="val 9362897"/>
              <a:gd name="f250" fmla="val 5678830"/>
              <a:gd name="f251" fmla="val 9341853"/>
              <a:gd name="f252" fmla="val 6743319"/>
              <a:gd name="f253" fmla="val 8723122"/>
              <a:gd name="f254" fmla="val 6783438"/>
              <a:gd name="f255" fmla="val 8703399"/>
              <a:gd name="f256" fmla="val 6827901"/>
              <a:gd name="f257" fmla="val 8687956"/>
              <a:gd name="f258" fmla="val 6875526"/>
              <a:gd name="f259" fmla="val 8676830"/>
              <a:gd name="f260" fmla="val 6925132"/>
              <a:gd name="f261" fmla="val 8670087"/>
              <a:gd name="f262" fmla="val 6975538"/>
              <a:gd name="f263" fmla="val 8667775"/>
              <a:gd name="f264" fmla="val 7025564"/>
              <a:gd name="f265" fmla="val 8669960"/>
              <a:gd name="f266" fmla="val 7074027"/>
              <a:gd name="f267" fmla="val 8676678"/>
              <a:gd name="f268" fmla="val 7119747"/>
              <a:gd name="f269" fmla="val 8687994"/>
              <a:gd name="f270" fmla="val 7161543"/>
              <a:gd name="f271" fmla="val 8703958"/>
              <a:gd name="f272" fmla="val 8279066"/>
              <a:gd name="f273" fmla="val 9222575"/>
              <a:gd name="f274" fmla="val 8326844"/>
              <a:gd name="f275" fmla="val 9239313"/>
              <a:gd name="f276" fmla="val 8368106"/>
              <a:gd name="f277" fmla="val 9243009"/>
              <a:gd name="f278" fmla="val 8427212"/>
              <a:gd name="f279" fmla="val 9214358"/>
              <a:gd name="f280" fmla="val 8448535"/>
              <a:gd name="f281" fmla="val 9142832"/>
              <a:gd name="f282" fmla="val 8442566"/>
              <a:gd name="f283" fmla="val 9092946"/>
              <a:gd name="f284" fmla="val 8177987"/>
              <a:gd name="f285" fmla="val 7898028"/>
              <a:gd name="f286" fmla="val 8171472"/>
              <a:gd name="f287" fmla="val 7854099"/>
              <a:gd name="f288" fmla="val 8170405"/>
              <a:gd name="f289" fmla="val 7807388"/>
              <a:gd name="f290" fmla="val 8174456"/>
              <a:gd name="f291" fmla="val 7759039"/>
              <a:gd name="f292" fmla="val 8183308"/>
              <a:gd name="f293" fmla="val 7710170"/>
              <a:gd name="f294" fmla="val 8196669"/>
              <a:gd name="f295" fmla="val 7661935"/>
              <a:gd name="f296" fmla="val 8214220"/>
              <a:gd name="f297" fmla="val 7615428"/>
              <a:gd name="f298" fmla="val 8235632"/>
              <a:gd name="f299" fmla="val 7571816"/>
              <a:gd name="f300" fmla="val 8260601"/>
              <a:gd name="f301" fmla="val 7532205"/>
              <a:gd name="f302" fmla="val 8288820"/>
              <a:gd name="f303" fmla="val 7497737"/>
              <a:gd name="f304" fmla="val 9131656"/>
              <a:gd name="f305" fmla="val 6604216"/>
              <a:gd name="f306" fmla="val 9162478"/>
              <a:gd name="f307" fmla="val 6564338"/>
              <a:gd name="f308" fmla="val 9178773"/>
              <a:gd name="f309" fmla="val 6526568"/>
              <a:gd name="f310" fmla="val 16129686"/>
              <a:gd name="f311" fmla="val 1713699"/>
              <a:gd name="f312" fmla="val 16118421"/>
              <a:gd name="f313" fmla="val 1646021"/>
              <a:gd name="f314" fmla="val 16075914"/>
              <a:gd name="f315" fmla="val 1596999"/>
              <a:gd name="f316" fmla="val 16004362"/>
              <a:gd name="f317" fmla="val 1570012"/>
              <a:gd name="f318" fmla="val 15958376"/>
              <a:gd name="f319" fmla="val 1565859"/>
              <a:gd name="f320" fmla="val 15905950"/>
              <a:gd name="f321" fmla="val 1568475"/>
              <a:gd name="f322" fmla="val 13981684"/>
              <a:gd name="f323" fmla="val 1781873"/>
              <a:gd name="f324" fmla="val 13937031"/>
              <a:gd name="f325" fmla="val 1784769"/>
              <a:gd name="f326" fmla="val 13890701"/>
              <a:gd name="f327" fmla="val 1783905"/>
              <a:gd name="f328" fmla="val 13843127"/>
              <a:gd name="f329" fmla="val 1779447"/>
              <a:gd name="f330" fmla="val 13794791"/>
              <a:gd name="f331" fmla="val 1771586"/>
              <a:gd name="f332" fmla="val 13746125"/>
              <a:gd name="f333" fmla="val 1760499"/>
              <a:gd name="f334" fmla="val 13697611"/>
              <a:gd name="f335" fmla="val 1746364"/>
              <a:gd name="f336" fmla="val 13649693"/>
              <a:gd name="f337" fmla="val 1729346"/>
              <a:gd name="f338" fmla="val 13602843"/>
              <a:gd name="f339" fmla="val 1709635"/>
              <a:gd name="f340" fmla="val 13557517"/>
              <a:gd name="f341" fmla="val 1687410"/>
              <a:gd name="f342" fmla="val 13514172"/>
              <a:gd name="f343" fmla="val 1662849"/>
              <a:gd name="f344" fmla="val 13473265"/>
              <a:gd name="f345" fmla="val 1636115"/>
              <a:gd name="f346" fmla="val 13435254"/>
              <a:gd name="f347" fmla="val 1607400"/>
              <a:gd name="f348" fmla="val 13400608"/>
              <a:gd name="f349" fmla="val 1576882"/>
              <a:gd name="f350" fmla="val 13369773"/>
              <a:gd name="f351" fmla="val 1544726"/>
              <a:gd name="f352" fmla="val 12101589"/>
              <a:gd name="f353" fmla="val 94005"/>
              <a:gd name="f354" fmla="val 12064848"/>
              <a:gd name="f355" fmla="val 56832"/>
              <a:gd name="f356" fmla="val 12028208"/>
              <a:gd name="f357" fmla="val 28968"/>
              <a:gd name="f358" fmla="val 11992166"/>
              <a:gd name="f359" fmla="val 10299"/>
              <a:gd name="f360" fmla="val 11957190"/>
              <a:gd name="f361" fmla="val 685"/>
              <a:gd name="f362" fmla="val 11923776"/>
              <a:gd name="f363" fmla="val 11892432"/>
              <a:gd name="f364" fmla="val 8128"/>
              <a:gd name="f365" fmla="val 11837873"/>
              <a:gd name="f366" fmla="val 50279"/>
              <a:gd name="f367" fmla="val 11815661"/>
              <a:gd name="f368" fmla="val 84061"/>
              <a:gd name="f369" fmla="val 11797462"/>
              <a:gd name="f370" fmla="val 126149"/>
              <a:gd name="f371" fmla="val 11783771"/>
              <a:gd name="f372" fmla="val 176390"/>
              <a:gd name="f373" fmla="val 11393805"/>
              <a:gd name="f374" fmla="val 2056803"/>
              <a:gd name="f375" fmla="val 11382794"/>
              <a:gd name="f376" fmla="val 2099805"/>
              <a:gd name="f377" fmla="val 11367643"/>
              <a:gd name="f378" fmla="val 2143239"/>
              <a:gd name="f379" fmla="val 11348669"/>
              <a:gd name="f380" fmla="val 2186724"/>
              <a:gd name="f381" fmla="val 11326190"/>
              <a:gd name="f382" fmla="val 2229878"/>
              <a:gd name="f383" fmla="val 11300511"/>
              <a:gd name="f384" fmla="val 2272347"/>
              <a:gd name="f385" fmla="val 11271949"/>
              <a:gd name="f386" fmla="val 2313724"/>
              <a:gd name="f387" fmla="val 11240821"/>
              <a:gd name="f388" fmla="val 2353640"/>
              <a:gd name="f389" fmla="val 11207433"/>
              <a:gd name="f390" fmla="val 2391727"/>
              <a:gd name="f391" fmla="val 11172101"/>
              <a:gd name="f392" fmla="val 2427605"/>
              <a:gd name="f393" fmla="val 11135131"/>
              <a:gd name="f394" fmla="val 2460879"/>
              <a:gd name="f395" fmla="val 11096854"/>
              <a:gd name="f396" fmla="val 2491194"/>
              <a:gd name="f397" fmla="val 11057560"/>
              <a:gd name="f398" fmla="val 2518156"/>
              <a:gd name="f399" fmla="val 11017568"/>
              <a:gd name="f400" fmla="val 2541384"/>
              <a:gd name="f401" fmla="val 10977194"/>
              <a:gd name="f402" fmla="val 2560523"/>
              <a:gd name="f403" fmla="val 9193797"/>
              <a:gd name="f404" fmla="val 3308058"/>
              <a:gd name="f405" fmla="val 9146769"/>
              <a:gd name="f406" fmla="val 3331210"/>
              <a:gd name="f407" fmla="val 9108719"/>
              <a:gd name="f408" fmla="val 3357143"/>
              <a:gd name="f409" fmla="val 9079662"/>
              <a:gd name="f410" fmla="val 3385375"/>
              <a:gd name="f411" fmla="val 9048648"/>
              <a:gd name="f412" fmla="val 3446691"/>
              <a:gd name="f413" fmla="val 9046756"/>
              <a:gd name="f414" fmla="val 3478771"/>
              <a:gd name="f415" fmla="val 9053970"/>
              <a:gd name="f416" fmla="val 3511118"/>
              <a:gd name="f417" fmla="val 9095867"/>
              <a:gd name="f418" fmla="val 3574643"/>
              <a:gd name="f419" fmla="val 9130614"/>
              <a:gd name="f420" fmla="val 3604806"/>
              <a:gd name="f421" fmla="val 9174582"/>
              <a:gd name="f422" fmla="val 3633228"/>
              <a:gd name="f423" fmla="val 10857840"/>
              <a:gd name="f424" fmla="val 4582033"/>
              <a:gd name="f425" fmla="val 10895673"/>
              <a:gd name="f426" fmla="val 4605706"/>
              <a:gd name="f427" fmla="val 10932655"/>
              <a:gd name="f428" fmla="val 4633417"/>
              <a:gd name="f429" fmla="val 10968507"/>
              <a:gd name="f430" fmla="val 4664735"/>
              <a:gd name="f431" fmla="val 11002963"/>
              <a:gd name="f432" fmla="val 4699266"/>
              <a:gd name="f433" fmla="val 11035754"/>
              <a:gd name="f434" fmla="val 4736604"/>
              <a:gd name="f435" fmla="val 11066628"/>
              <a:gd name="f436" fmla="val 4776317"/>
              <a:gd name="f437" fmla="val 11095304"/>
              <a:gd name="f438" fmla="val 4818011"/>
              <a:gd name="f439" fmla="val 11121517"/>
              <a:gd name="f440" fmla="val 4861255"/>
              <a:gd name="f441" fmla="val 11145012"/>
              <a:gd name="f442" fmla="val 4905667"/>
              <a:gd name="f443" fmla="val 11165510"/>
              <a:gd name="f444" fmla="val 4950803"/>
              <a:gd name="f445" fmla="val 11182756"/>
              <a:gd name="f446" fmla="val 4996269"/>
              <a:gd name="f447" fmla="val 11196485"/>
              <a:gd name="f448" fmla="val 5041646"/>
              <a:gd name="f449" fmla="val 11206417"/>
              <a:gd name="f450" fmla="val 5086540"/>
              <a:gd name="f451" fmla="val 11212297"/>
              <a:gd name="f452" fmla="val 5130520"/>
              <a:gd name="f453" fmla="val 11378260"/>
              <a:gd name="f454" fmla="val 7043255"/>
              <a:gd name="f455" fmla="val 11385931"/>
              <a:gd name="f456" fmla="val 7094728"/>
              <a:gd name="f457" fmla="val 11399037"/>
              <a:gd name="f458" fmla="val 7138619"/>
              <a:gd name="f459" fmla="val 11417135"/>
              <a:gd name="f460" fmla="val 7174725"/>
              <a:gd name="f461" fmla="val 11466347"/>
              <a:gd name="f462" fmla="val 7222909"/>
              <a:gd name="f463" fmla="val 11529784"/>
              <a:gd name="f464" fmla="val 7237793"/>
              <a:gd name="f465" fmla="val 11565649"/>
              <a:gd name="f466" fmla="val 7232294"/>
              <a:gd name="f467" fmla="val 11603660"/>
              <a:gd name="f468" fmla="val 7217918"/>
              <a:gd name="f469" fmla="val 11643322"/>
              <a:gd name="f470" fmla="val 7194486"/>
              <a:gd name="f471" fmla="val 11684165"/>
              <a:gd name="f472" fmla="val 7161809"/>
              <a:gd name="f473" fmla="val 13114477"/>
              <a:gd name="f474" fmla="val 5867730"/>
              <a:gd name="f475" fmla="val 13148882"/>
              <a:gd name="f476" fmla="val 5839371"/>
              <a:gd name="f477" fmla="val 13186880"/>
              <a:gd name="f478" fmla="val 5813056"/>
              <a:gd name="f479" fmla="val 13228003"/>
              <a:gd name="f480" fmla="val 5788939"/>
              <a:gd name="f481" fmla="val 13271767"/>
              <a:gd name="f482" fmla="val 5767121"/>
              <a:gd name="f483" fmla="val 13317715"/>
              <a:gd name="f484" fmla="val 5747740"/>
              <a:gd name="f485" fmla="val 13365340"/>
              <a:gd name="f486" fmla="val 5730913"/>
              <a:gd name="f487" fmla="val 13414197"/>
              <a:gd name="f488" fmla="val 5716752"/>
              <a:gd name="f489" fmla="val 13463778"/>
              <a:gd name="f490" fmla="val 5705399"/>
              <a:gd name="f491" fmla="val 13513638"/>
              <a:gd name="f492" fmla="val 5696978"/>
              <a:gd name="f493" fmla="val 13563270"/>
              <a:gd name="f494" fmla="val 5691594"/>
              <a:gd name="f495" fmla="val 13612216"/>
              <a:gd name="f496" fmla="val 5689397"/>
              <a:gd name="f497" fmla="val 13659993"/>
              <a:gd name="f498" fmla="val 5690476"/>
              <a:gd name="f499" fmla="val 13706132"/>
              <a:gd name="f500" fmla="val 5694985"/>
              <a:gd name="f501" fmla="val 13750138"/>
              <a:gd name="f502" fmla="val 5703049"/>
              <a:gd name="f503" fmla="val 15636126"/>
              <a:gd name="f504" fmla="val 6137580"/>
              <a:gd name="f505" fmla="val 15687891"/>
              <a:gd name="f506" fmla="val 6146254"/>
              <a:gd name="f507" fmla="val 15734043"/>
              <a:gd name="f508" fmla="val 6147447"/>
              <a:gd name="f509" fmla="val 15774289"/>
              <a:gd name="f510" fmla="val 6141542"/>
              <a:gd name="f511" fmla="val 15835719"/>
              <a:gd name="f512" fmla="val 6110021"/>
              <a:gd name="f513" fmla="val 15869615"/>
              <a:gd name="f514" fmla="val 6054801"/>
              <a:gd name="f515" fmla="val 15875419"/>
              <a:gd name="f516" fmla="val 6019279"/>
              <a:gd name="f517" fmla="val 15873375"/>
              <a:gd name="f518" fmla="val 5978995"/>
              <a:gd name="f519" fmla="val 15863151"/>
              <a:gd name="f520" fmla="val 5934341"/>
              <a:gd name="f521" fmla="val 15844444"/>
              <a:gd name="f522" fmla="val 5885713"/>
              <a:gd name="f523" fmla="val 15045119"/>
              <a:gd name="f524" fmla="val 4137164"/>
              <a:gd name="f525" fmla="val 15028545"/>
              <a:gd name="f526" fmla="val 4095953"/>
              <a:gd name="f527" fmla="val 15015058"/>
              <a:gd name="f528" fmla="val 4051998"/>
              <a:gd name="f529" fmla="val 15004618"/>
              <a:gd name="f530" fmla="val 4005757"/>
              <a:gd name="f531" fmla="val 14997227"/>
              <a:gd name="f532" fmla="val 3957739"/>
              <a:gd name="f533" fmla="val 14992820"/>
              <a:gd name="f534" fmla="val 3908425"/>
              <a:gd name="f535" fmla="val 14991398"/>
              <a:gd name="f536" fmla="val 3858310"/>
              <a:gd name="f537" fmla="val 14992909"/>
              <a:gd name="f538" fmla="val 3807879"/>
              <a:gd name="f539" fmla="val 14997341"/>
              <a:gd name="f540" fmla="val 3757599"/>
              <a:gd name="f541" fmla="val 15004657"/>
              <a:gd name="f542" fmla="val 3707993"/>
              <a:gd name="f543" fmla="val 15014829"/>
              <a:gd name="f544" fmla="val 3659530"/>
              <a:gd name="f545" fmla="val 15027834"/>
              <a:gd name="f546" fmla="val 3612705"/>
              <a:gd name="f547" fmla="val 15043633"/>
              <a:gd name="f548" fmla="val 3567988"/>
              <a:gd name="f549" fmla="val 15062200"/>
              <a:gd name="f550" fmla="val 3525888"/>
              <a:gd name="f551" fmla="val 15083511"/>
              <a:gd name="f552" fmla="val 3486886"/>
              <a:gd name="f553" fmla="val 16083191"/>
              <a:gd name="f554" fmla="val 1842757"/>
              <a:gd name="f555" fmla="val 16107512"/>
              <a:gd name="f556" fmla="val 1796630"/>
              <a:gd name="f557" fmla="val 16122917"/>
              <a:gd name="f558" fmla="val 1753476"/>
              <a:gd name="f559" fmla="*/ f0 1 16130269"/>
              <a:gd name="f560" fmla="*/ f1 1 10794365"/>
              <a:gd name="f561" fmla="+- f4 0 f2"/>
              <a:gd name="f562" fmla="+- f3 0 f2"/>
              <a:gd name="f563" fmla="*/ f562 1 16130269"/>
              <a:gd name="f564" fmla="*/ f561 1 10794365"/>
              <a:gd name="f565" fmla="*/ f2 1 f563"/>
              <a:gd name="f566" fmla="*/ f3 1 f563"/>
              <a:gd name="f567" fmla="*/ f2 1 f564"/>
              <a:gd name="f568" fmla="*/ f4 1 f564"/>
              <a:gd name="f569" fmla="*/ f565 f559 1"/>
              <a:gd name="f570" fmla="*/ f566 f559 1"/>
              <a:gd name="f571" fmla="*/ f568 f560 1"/>
              <a:gd name="f572" fmla="*/ f567 f560 1"/>
            </a:gdLst>
            <a:ahLst/>
            <a:cxnLst>
              <a:cxn ang="3cd4">
                <a:pos x="hc" y="t"/>
              </a:cxn>
              <a:cxn ang="0">
                <a:pos x="r" y="vc"/>
              </a:cxn>
              <a:cxn ang="cd4">
                <a:pos x="hc" y="b"/>
              </a:cxn>
              <a:cxn ang="cd2">
                <a:pos x="l" y="vc"/>
              </a:cxn>
            </a:cxnLst>
            <a:rect l="f569" t="f572" r="f570" b="f571"/>
            <a:pathLst>
              <a:path w="16130269" h="10794365">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5" y="f6"/>
                </a:lnTo>
                <a:close/>
              </a:path>
              <a:path w="16130269" h="10794365">
                <a:moveTo>
                  <a:pt x="f136" y="f137"/>
                </a:move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34" y="f235"/>
                </a:lnTo>
                <a:lnTo>
                  <a:pt x="f236" y="f237"/>
                </a:lnTo>
                <a:lnTo>
                  <a:pt x="f238" y="f239"/>
                </a:lnTo>
                <a:lnTo>
                  <a:pt x="f240" y="f241"/>
                </a:lnTo>
                <a:lnTo>
                  <a:pt x="f242" y="f243"/>
                </a:lnTo>
                <a:lnTo>
                  <a:pt x="f244" y="f245"/>
                </a:lnTo>
                <a:lnTo>
                  <a:pt x="f246" y="f247"/>
                </a:lnTo>
                <a:lnTo>
                  <a:pt x="f248" y="f249"/>
                </a:lnTo>
                <a:lnTo>
                  <a:pt x="f250" y="f251"/>
                </a:lnTo>
                <a:lnTo>
                  <a:pt x="f252" y="f253"/>
                </a:lnTo>
                <a:lnTo>
                  <a:pt x="f254" y="f255"/>
                </a:lnTo>
                <a:lnTo>
                  <a:pt x="f256" y="f257"/>
                </a:lnTo>
                <a:lnTo>
                  <a:pt x="f258" y="f259"/>
                </a:lnTo>
                <a:lnTo>
                  <a:pt x="f260" y="f261"/>
                </a:lnTo>
                <a:lnTo>
                  <a:pt x="f262" y="f263"/>
                </a:lnTo>
                <a:lnTo>
                  <a:pt x="f264" y="f265"/>
                </a:lnTo>
                <a:lnTo>
                  <a:pt x="f266" y="f267"/>
                </a:lnTo>
                <a:lnTo>
                  <a:pt x="f268" y="f269"/>
                </a:lnTo>
                <a:lnTo>
                  <a:pt x="f270" y="f271"/>
                </a:lnTo>
                <a:lnTo>
                  <a:pt x="f272" y="f273"/>
                </a:lnTo>
                <a:lnTo>
                  <a:pt x="f274" y="f275"/>
                </a:lnTo>
                <a:lnTo>
                  <a:pt x="f276" y="f277"/>
                </a:lnTo>
                <a:lnTo>
                  <a:pt x="f278" y="f279"/>
                </a:lnTo>
                <a:lnTo>
                  <a:pt x="f280" y="f281"/>
                </a:lnTo>
                <a:lnTo>
                  <a:pt x="f282" y="f283"/>
                </a:lnTo>
                <a:lnTo>
                  <a:pt x="f284" y="f285"/>
                </a:lnTo>
                <a:lnTo>
                  <a:pt x="f286" y="f287"/>
                </a:lnTo>
                <a:lnTo>
                  <a:pt x="f288" y="f289"/>
                </a:lnTo>
                <a:lnTo>
                  <a:pt x="f290" y="f291"/>
                </a:lnTo>
                <a:lnTo>
                  <a:pt x="f292" y="f293"/>
                </a:lnTo>
                <a:lnTo>
                  <a:pt x="f294" y="f295"/>
                </a:lnTo>
                <a:lnTo>
                  <a:pt x="f296" y="f297"/>
                </a:lnTo>
                <a:lnTo>
                  <a:pt x="f298" y="f299"/>
                </a:lnTo>
                <a:lnTo>
                  <a:pt x="f300" y="f301"/>
                </a:lnTo>
                <a:lnTo>
                  <a:pt x="f302" y="f303"/>
                </a:lnTo>
                <a:lnTo>
                  <a:pt x="f304" y="f305"/>
                </a:lnTo>
                <a:lnTo>
                  <a:pt x="f306" y="f307"/>
                </a:lnTo>
                <a:lnTo>
                  <a:pt x="f308" y="f309"/>
                </a:lnTo>
                <a:lnTo>
                  <a:pt x="f136" y="f137"/>
                </a:lnTo>
                <a:close/>
              </a:path>
              <a:path w="16130269" h="10794365">
                <a:moveTo>
                  <a:pt x="f310" y="f311"/>
                </a:moveTo>
                <a:lnTo>
                  <a:pt x="f312" y="f313"/>
                </a:lnTo>
                <a:lnTo>
                  <a:pt x="f314" y="f315"/>
                </a:lnTo>
                <a:lnTo>
                  <a:pt x="f316" y="f317"/>
                </a:lnTo>
                <a:lnTo>
                  <a:pt x="f318" y="f319"/>
                </a:lnTo>
                <a:lnTo>
                  <a:pt x="f320" y="f321"/>
                </a:lnTo>
                <a:lnTo>
                  <a:pt x="f322" y="f323"/>
                </a:lnTo>
                <a:lnTo>
                  <a:pt x="f324" y="f325"/>
                </a:lnTo>
                <a:lnTo>
                  <a:pt x="f326" y="f327"/>
                </a:lnTo>
                <a:lnTo>
                  <a:pt x="f328" y="f329"/>
                </a:lnTo>
                <a:lnTo>
                  <a:pt x="f330" y="f331"/>
                </a:lnTo>
                <a:lnTo>
                  <a:pt x="f332" y="f333"/>
                </a:lnTo>
                <a:lnTo>
                  <a:pt x="f334" y="f335"/>
                </a:lnTo>
                <a:lnTo>
                  <a:pt x="f336" y="f337"/>
                </a:lnTo>
                <a:lnTo>
                  <a:pt x="f338" y="f339"/>
                </a:lnTo>
                <a:lnTo>
                  <a:pt x="f340" y="f341"/>
                </a:lnTo>
                <a:lnTo>
                  <a:pt x="f342" y="f343"/>
                </a:lnTo>
                <a:lnTo>
                  <a:pt x="f344" y="f345"/>
                </a:lnTo>
                <a:lnTo>
                  <a:pt x="f346" y="f347"/>
                </a:lnTo>
                <a:lnTo>
                  <a:pt x="f348" y="f349"/>
                </a:lnTo>
                <a:lnTo>
                  <a:pt x="f350" y="f351"/>
                </a:lnTo>
                <a:lnTo>
                  <a:pt x="f352" y="f353"/>
                </a:lnTo>
                <a:lnTo>
                  <a:pt x="f354" y="f355"/>
                </a:lnTo>
                <a:lnTo>
                  <a:pt x="f356" y="f357"/>
                </a:lnTo>
                <a:lnTo>
                  <a:pt x="f358" y="f359"/>
                </a:lnTo>
                <a:lnTo>
                  <a:pt x="f360" y="f361"/>
                </a:lnTo>
                <a:lnTo>
                  <a:pt x="f362" y="f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lnTo>
                  <a:pt x="f409" y="f410"/>
                </a:lnTo>
                <a:lnTo>
                  <a:pt x="f411" y="f412"/>
                </a:lnTo>
                <a:lnTo>
                  <a:pt x="f413" y="f414"/>
                </a:lnTo>
                <a:lnTo>
                  <a:pt x="f415" y="f416"/>
                </a:lnTo>
                <a:lnTo>
                  <a:pt x="f417" y="f418"/>
                </a:lnTo>
                <a:lnTo>
                  <a:pt x="f419" y="f420"/>
                </a:lnTo>
                <a:lnTo>
                  <a:pt x="f421" y="f422"/>
                </a:lnTo>
                <a:lnTo>
                  <a:pt x="f423" y="f424"/>
                </a:lnTo>
                <a:lnTo>
                  <a:pt x="f425" y="f426"/>
                </a:lnTo>
                <a:lnTo>
                  <a:pt x="f427" y="f428"/>
                </a:lnTo>
                <a:lnTo>
                  <a:pt x="f429" y="f430"/>
                </a:lnTo>
                <a:lnTo>
                  <a:pt x="f431" y="f432"/>
                </a:lnTo>
                <a:lnTo>
                  <a:pt x="f433" y="f434"/>
                </a:lnTo>
                <a:lnTo>
                  <a:pt x="f435" y="f436"/>
                </a:lnTo>
                <a:lnTo>
                  <a:pt x="f437" y="f438"/>
                </a:lnTo>
                <a:lnTo>
                  <a:pt x="f439" y="f440"/>
                </a:lnTo>
                <a:lnTo>
                  <a:pt x="f441" y="f442"/>
                </a:lnTo>
                <a:lnTo>
                  <a:pt x="f443" y="f444"/>
                </a:lnTo>
                <a:lnTo>
                  <a:pt x="f445" y="f446"/>
                </a:lnTo>
                <a:lnTo>
                  <a:pt x="f447" y="f448"/>
                </a:lnTo>
                <a:lnTo>
                  <a:pt x="f449" y="f450"/>
                </a:lnTo>
                <a:lnTo>
                  <a:pt x="f451" y="f452"/>
                </a:lnTo>
                <a:lnTo>
                  <a:pt x="f453" y="f454"/>
                </a:lnTo>
                <a:lnTo>
                  <a:pt x="f455" y="f456"/>
                </a:lnTo>
                <a:lnTo>
                  <a:pt x="f457" y="f458"/>
                </a:lnTo>
                <a:lnTo>
                  <a:pt x="f459" y="f460"/>
                </a:lnTo>
                <a:lnTo>
                  <a:pt x="f461" y="f462"/>
                </a:lnTo>
                <a:lnTo>
                  <a:pt x="f463" y="f464"/>
                </a:lnTo>
                <a:lnTo>
                  <a:pt x="f465" y="f466"/>
                </a:lnTo>
                <a:lnTo>
                  <a:pt x="f467" y="f468"/>
                </a:lnTo>
                <a:lnTo>
                  <a:pt x="f469" y="f470"/>
                </a:lnTo>
                <a:lnTo>
                  <a:pt x="f471" y="f472"/>
                </a:lnTo>
                <a:lnTo>
                  <a:pt x="f473" y="f474"/>
                </a:lnTo>
                <a:lnTo>
                  <a:pt x="f475" y="f476"/>
                </a:lnTo>
                <a:lnTo>
                  <a:pt x="f477" y="f478"/>
                </a:lnTo>
                <a:lnTo>
                  <a:pt x="f479" y="f480"/>
                </a:lnTo>
                <a:lnTo>
                  <a:pt x="f481" y="f482"/>
                </a:lnTo>
                <a:lnTo>
                  <a:pt x="f483" y="f484"/>
                </a:lnTo>
                <a:lnTo>
                  <a:pt x="f485" y="f486"/>
                </a:lnTo>
                <a:lnTo>
                  <a:pt x="f487" y="f488"/>
                </a:lnTo>
                <a:lnTo>
                  <a:pt x="f489" y="f490"/>
                </a:lnTo>
                <a:lnTo>
                  <a:pt x="f491" y="f492"/>
                </a:lnTo>
                <a:lnTo>
                  <a:pt x="f493" y="f494"/>
                </a:lnTo>
                <a:lnTo>
                  <a:pt x="f495" y="f496"/>
                </a:lnTo>
                <a:lnTo>
                  <a:pt x="f497" y="f498"/>
                </a:lnTo>
                <a:lnTo>
                  <a:pt x="f499" y="f500"/>
                </a:lnTo>
                <a:lnTo>
                  <a:pt x="f501" y="f502"/>
                </a:lnTo>
                <a:lnTo>
                  <a:pt x="f503" y="f504"/>
                </a:lnTo>
                <a:lnTo>
                  <a:pt x="f505" y="f506"/>
                </a:lnTo>
                <a:lnTo>
                  <a:pt x="f507" y="f508"/>
                </a:lnTo>
                <a:lnTo>
                  <a:pt x="f509" y="f510"/>
                </a:lnTo>
                <a:lnTo>
                  <a:pt x="f511" y="f512"/>
                </a:lnTo>
                <a:lnTo>
                  <a:pt x="f513" y="f514"/>
                </a:lnTo>
                <a:lnTo>
                  <a:pt x="f515" y="f516"/>
                </a:lnTo>
                <a:lnTo>
                  <a:pt x="f517" y="f518"/>
                </a:lnTo>
                <a:lnTo>
                  <a:pt x="f519" y="f520"/>
                </a:lnTo>
                <a:lnTo>
                  <a:pt x="f521" y="f522"/>
                </a:lnTo>
                <a:lnTo>
                  <a:pt x="f523" y="f524"/>
                </a:lnTo>
                <a:lnTo>
                  <a:pt x="f525" y="f526"/>
                </a:lnTo>
                <a:lnTo>
                  <a:pt x="f527" y="f528"/>
                </a:lnTo>
                <a:lnTo>
                  <a:pt x="f529" y="f530"/>
                </a:lnTo>
                <a:lnTo>
                  <a:pt x="f531" y="f532"/>
                </a:lnTo>
                <a:lnTo>
                  <a:pt x="f533" y="f534"/>
                </a:lnTo>
                <a:lnTo>
                  <a:pt x="f535" y="f536"/>
                </a:lnTo>
                <a:lnTo>
                  <a:pt x="f537" y="f538"/>
                </a:lnTo>
                <a:lnTo>
                  <a:pt x="f539" y="f540"/>
                </a:lnTo>
                <a:lnTo>
                  <a:pt x="f541" y="f542"/>
                </a:lnTo>
                <a:lnTo>
                  <a:pt x="f543" y="f544"/>
                </a:lnTo>
                <a:lnTo>
                  <a:pt x="f545" y="f546"/>
                </a:lnTo>
                <a:lnTo>
                  <a:pt x="f547" y="f548"/>
                </a:lnTo>
                <a:lnTo>
                  <a:pt x="f549" y="f550"/>
                </a:lnTo>
                <a:lnTo>
                  <a:pt x="f551" y="f552"/>
                </a:lnTo>
                <a:lnTo>
                  <a:pt x="f553" y="f554"/>
                </a:lnTo>
                <a:lnTo>
                  <a:pt x="f555" y="f556"/>
                </a:lnTo>
                <a:lnTo>
                  <a:pt x="f557" y="f558"/>
                </a:lnTo>
                <a:lnTo>
                  <a:pt x="f310" y="f311"/>
                </a:lnTo>
                <a:close/>
              </a:path>
            </a:pathLst>
          </a:custGeom>
          <a:solidFill>
            <a:srgbClr val="FFFFFF">
              <a:alpha val="7998"/>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pic>
        <p:nvPicPr>
          <p:cNvPr id="4" name="bg object 18">
            <a:extLst>
              <a:ext uri="{FF2B5EF4-FFF2-40B4-BE49-F238E27FC236}">
                <a16:creationId xmlns:a16="http://schemas.microsoft.com/office/drawing/2014/main" id="{AD4F0D89-E31C-4DAF-839C-21B420421435}"/>
              </a:ext>
            </a:extLst>
          </p:cNvPr>
          <p:cNvPicPr>
            <a:picLocks noChangeAspect="1"/>
          </p:cNvPicPr>
          <p:nvPr/>
        </p:nvPicPr>
        <p:blipFill>
          <a:blip r:embed="rId3"/>
          <a:stretch>
            <a:fillRect/>
          </a:stretch>
        </p:blipFill>
        <p:spPr>
          <a:xfrm>
            <a:off x="17037219" y="10773049"/>
            <a:ext cx="193038" cy="194072"/>
          </a:xfrm>
          <a:prstGeom prst="rect">
            <a:avLst/>
          </a:prstGeom>
          <a:noFill/>
          <a:ln cap="flat">
            <a:noFill/>
          </a:ln>
        </p:spPr>
      </p:pic>
      <p:pic>
        <p:nvPicPr>
          <p:cNvPr id="5" name="bg object 19">
            <a:extLst>
              <a:ext uri="{FF2B5EF4-FFF2-40B4-BE49-F238E27FC236}">
                <a16:creationId xmlns:a16="http://schemas.microsoft.com/office/drawing/2014/main" id="{7B865E75-9F7A-4558-9179-A901D9EB88D7}"/>
              </a:ext>
            </a:extLst>
          </p:cNvPr>
          <p:cNvPicPr>
            <a:picLocks noChangeAspect="1"/>
          </p:cNvPicPr>
          <p:nvPr/>
        </p:nvPicPr>
        <p:blipFill>
          <a:blip r:embed="rId4"/>
          <a:stretch>
            <a:fillRect/>
          </a:stretch>
        </p:blipFill>
        <p:spPr>
          <a:xfrm>
            <a:off x="16384712" y="10779459"/>
            <a:ext cx="211610" cy="177174"/>
          </a:xfrm>
          <a:prstGeom prst="rect">
            <a:avLst/>
          </a:prstGeom>
          <a:noFill/>
          <a:ln cap="flat">
            <a:noFill/>
          </a:ln>
        </p:spPr>
      </p:pic>
      <p:pic>
        <p:nvPicPr>
          <p:cNvPr id="6" name="bg object 20">
            <a:extLst>
              <a:ext uri="{FF2B5EF4-FFF2-40B4-BE49-F238E27FC236}">
                <a16:creationId xmlns:a16="http://schemas.microsoft.com/office/drawing/2014/main" id="{F9DA8195-165B-4C4D-B3AA-65B57AD60CE7}"/>
              </a:ext>
            </a:extLst>
          </p:cNvPr>
          <p:cNvPicPr>
            <a:picLocks noChangeAspect="1"/>
          </p:cNvPicPr>
          <p:nvPr/>
        </p:nvPicPr>
        <p:blipFill>
          <a:blip r:embed="rId5"/>
          <a:stretch>
            <a:fillRect/>
          </a:stretch>
        </p:blipFill>
        <p:spPr>
          <a:xfrm>
            <a:off x="16014060" y="10764042"/>
            <a:ext cx="215496" cy="212076"/>
          </a:xfrm>
          <a:prstGeom prst="rect">
            <a:avLst/>
          </a:prstGeom>
          <a:noFill/>
          <a:ln cap="flat">
            <a:noFill/>
          </a:ln>
        </p:spPr>
      </p:pic>
      <p:pic>
        <p:nvPicPr>
          <p:cNvPr id="7" name="bg object 21">
            <a:extLst>
              <a:ext uri="{FF2B5EF4-FFF2-40B4-BE49-F238E27FC236}">
                <a16:creationId xmlns:a16="http://schemas.microsoft.com/office/drawing/2014/main" id="{8BD57FDB-D03C-4788-906B-358FE0D2B35B}"/>
              </a:ext>
            </a:extLst>
          </p:cNvPr>
          <p:cNvPicPr>
            <a:picLocks noChangeAspect="1"/>
          </p:cNvPicPr>
          <p:nvPr/>
        </p:nvPicPr>
        <p:blipFill>
          <a:blip r:embed="rId6"/>
          <a:stretch>
            <a:fillRect/>
          </a:stretch>
        </p:blipFill>
        <p:spPr>
          <a:xfrm>
            <a:off x="15755688" y="10764472"/>
            <a:ext cx="107350" cy="211226"/>
          </a:xfrm>
          <a:prstGeom prst="rect">
            <a:avLst/>
          </a:prstGeom>
          <a:noFill/>
          <a:ln cap="flat">
            <a:noFill/>
          </a:ln>
        </p:spPr>
      </p:pic>
      <p:pic>
        <p:nvPicPr>
          <p:cNvPr id="8" name="bg object 22">
            <a:extLst>
              <a:ext uri="{FF2B5EF4-FFF2-40B4-BE49-F238E27FC236}">
                <a16:creationId xmlns:a16="http://schemas.microsoft.com/office/drawing/2014/main" id="{3CC0F78C-B472-485E-8A9A-707CD50CBAAF}"/>
              </a:ext>
            </a:extLst>
          </p:cNvPr>
          <p:cNvPicPr>
            <a:picLocks noChangeAspect="1"/>
          </p:cNvPicPr>
          <p:nvPr/>
        </p:nvPicPr>
        <p:blipFill>
          <a:blip r:embed="rId7"/>
          <a:stretch>
            <a:fillRect/>
          </a:stretch>
        </p:blipFill>
        <p:spPr>
          <a:xfrm>
            <a:off x="16716173" y="10764261"/>
            <a:ext cx="171276" cy="211647"/>
          </a:xfrm>
          <a:prstGeom prst="rect">
            <a:avLst/>
          </a:prstGeom>
          <a:noFill/>
          <a:ln cap="flat">
            <a:noFill/>
          </a:ln>
        </p:spPr>
      </p:pic>
      <p:sp>
        <p:nvSpPr>
          <p:cNvPr id="9" name="bg object 23">
            <a:extLst>
              <a:ext uri="{FF2B5EF4-FFF2-40B4-BE49-F238E27FC236}">
                <a16:creationId xmlns:a16="http://schemas.microsoft.com/office/drawing/2014/main" id="{48F46969-1CBD-4D27-8490-2C4E836E9F95}"/>
              </a:ext>
            </a:extLst>
          </p:cNvPr>
          <p:cNvSpPr/>
          <p:nvPr/>
        </p:nvSpPr>
        <p:spPr>
          <a:xfrm>
            <a:off x="0" y="10375038"/>
            <a:ext cx="20104098" cy="115571"/>
          </a:xfrm>
          <a:custGeom>
            <a:avLst/>
            <a:gdLst>
              <a:gd name="f0" fmla="val w"/>
              <a:gd name="f1" fmla="val h"/>
              <a:gd name="f2" fmla="val 0"/>
              <a:gd name="f3" fmla="val 20104100"/>
              <a:gd name="f4" fmla="val 115570"/>
              <a:gd name="f5" fmla="val 115179"/>
              <a:gd name="f6" fmla="val 20104099"/>
              <a:gd name="f7" fmla="*/ f0 1 20104100"/>
              <a:gd name="f8" fmla="*/ f1 1 115570"/>
              <a:gd name="f9" fmla="+- f4 0 f2"/>
              <a:gd name="f10" fmla="+- f3 0 f2"/>
              <a:gd name="f11" fmla="*/ f10 1 20104100"/>
              <a:gd name="f12" fmla="*/ f9 1 11557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20104100" h="115570">
                <a:moveTo>
                  <a:pt x="f2" y="f5"/>
                </a:moveTo>
                <a:lnTo>
                  <a:pt x="f6" y="f5"/>
                </a:lnTo>
                <a:lnTo>
                  <a:pt x="f6" y="f2"/>
                </a:lnTo>
                <a:lnTo>
                  <a:pt x="f2" y="f2"/>
                </a:lnTo>
                <a:lnTo>
                  <a:pt x="f2" y="f5"/>
                </a:lnTo>
                <a:close/>
              </a:path>
            </a:pathLst>
          </a:custGeom>
          <a:solidFill>
            <a:srgbClr val="FFCC0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
        <p:nvSpPr>
          <p:cNvPr id="10" name="bg object 24">
            <a:extLst>
              <a:ext uri="{FF2B5EF4-FFF2-40B4-BE49-F238E27FC236}">
                <a16:creationId xmlns:a16="http://schemas.microsoft.com/office/drawing/2014/main" id="{A8DFA379-A15F-4015-A553-10A37890BC41}"/>
              </a:ext>
            </a:extLst>
          </p:cNvPr>
          <p:cNvSpPr/>
          <p:nvPr/>
        </p:nvSpPr>
        <p:spPr>
          <a:xfrm>
            <a:off x="7743276" y="2638665"/>
            <a:ext cx="5877562" cy="894082"/>
          </a:xfrm>
          <a:custGeom>
            <a:avLst/>
            <a:gdLst>
              <a:gd name="f0" fmla="val w"/>
              <a:gd name="f1" fmla="val h"/>
              <a:gd name="f2" fmla="val 0"/>
              <a:gd name="f3" fmla="val 5877559"/>
              <a:gd name="f4" fmla="val 894079"/>
              <a:gd name="f5" fmla="val 5430504"/>
              <a:gd name="f6" fmla="val 446907"/>
              <a:gd name="f7" fmla="val 398212"/>
              <a:gd name="f8" fmla="val 2622"/>
              <a:gd name="f9" fmla="val 351035"/>
              <a:gd name="f10" fmla="val 10307"/>
              <a:gd name="f11" fmla="val 305650"/>
              <a:gd name="f12" fmla="val 22783"/>
              <a:gd name="f13" fmla="val 262329"/>
              <a:gd name="f14" fmla="val 39777"/>
              <a:gd name="f15" fmla="val 221345"/>
              <a:gd name="f16" fmla="val 61016"/>
              <a:gd name="f17" fmla="val 182970"/>
              <a:gd name="f18" fmla="val 86227"/>
              <a:gd name="f19" fmla="val 147477"/>
              <a:gd name="f20" fmla="val 115138"/>
              <a:gd name="f21" fmla="val 495603"/>
              <a:gd name="f22" fmla="val 542779"/>
              <a:gd name="f23" fmla="val 588165"/>
              <a:gd name="f24" fmla="val 631486"/>
              <a:gd name="f25" fmla="val 672470"/>
              <a:gd name="f26" fmla="val 710845"/>
              <a:gd name="f27" fmla="val 746338"/>
              <a:gd name="f28" fmla="val 778677"/>
              <a:gd name="f29" fmla="val 807588"/>
              <a:gd name="f30" fmla="val 832799"/>
              <a:gd name="f31" fmla="val 854038"/>
              <a:gd name="f32" fmla="val 871031"/>
              <a:gd name="f33" fmla="val 883507"/>
              <a:gd name="f34" fmla="val 891193"/>
              <a:gd name="f35" fmla="val 893815"/>
              <a:gd name="f36" fmla="val 5479200"/>
              <a:gd name="f37" fmla="val 5526376"/>
              <a:gd name="f38" fmla="val 5571761"/>
              <a:gd name="f39" fmla="val 5615083"/>
              <a:gd name="f40" fmla="val 5656067"/>
              <a:gd name="f41" fmla="val 5694442"/>
              <a:gd name="f42" fmla="val 5729935"/>
              <a:gd name="f43" fmla="val 5762273"/>
              <a:gd name="f44" fmla="val 5791185"/>
              <a:gd name="f45" fmla="val 5816396"/>
              <a:gd name="f46" fmla="val 5837635"/>
              <a:gd name="f47" fmla="val 5854628"/>
              <a:gd name="f48" fmla="val 5867104"/>
              <a:gd name="f49" fmla="val 5874790"/>
              <a:gd name="f50" fmla="val 5877412"/>
              <a:gd name="f51" fmla="*/ f0 1 5877559"/>
              <a:gd name="f52" fmla="*/ f1 1 894079"/>
              <a:gd name="f53" fmla="+- f4 0 f2"/>
              <a:gd name="f54" fmla="+- f3 0 f2"/>
              <a:gd name="f55" fmla="*/ f54 1 5877559"/>
              <a:gd name="f56" fmla="*/ f53 1 894079"/>
              <a:gd name="f57" fmla="*/ f2 1 f55"/>
              <a:gd name="f58" fmla="*/ f3 1 f55"/>
              <a:gd name="f59" fmla="*/ f2 1 f56"/>
              <a:gd name="f60" fmla="*/ f4 1 f56"/>
              <a:gd name="f61" fmla="*/ f57 f51 1"/>
              <a:gd name="f62" fmla="*/ f58 f51 1"/>
              <a:gd name="f63" fmla="*/ f60 f52 1"/>
              <a:gd name="f64" fmla="*/ f59 f52 1"/>
            </a:gdLst>
            <a:ahLst/>
            <a:cxnLst>
              <a:cxn ang="3cd4">
                <a:pos x="hc" y="t"/>
              </a:cxn>
              <a:cxn ang="0">
                <a:pos x="r" y="vc"/>
              </a:cxn>
              <a:cxn ang="cd4">
                <a:pos x="hc" y="b"/>
              </a:cxn>
              <a:cxn ang="cd2">
                <a:pos x="l" y="vc"/>
              </a:cxn>
            </a:cxnLst>
            <a:rect l="f61" t="f64" r="f62" b="f63"/>
            <a:pathLst>
              <a:path w="5877559" h="894079">
                <a:moveTo>
                  <a:pt x="f5" y="f2"/>
                </a:moveTo>
                <a:lnTo>
                  <a:pt x="f6" y="f2"/>
                </a:lnTo>
                <a:lnTo>
                  <a:pt x="f7" y="f8"/>
                </a:lnTo>
                <a:lnTo>
                  <a:pt x="f9" y="f10"/>
                </a:lnTo>
                <a:lnTo>
                  <a:pt x="f11" y="f12"/>
                </a:lnTo>
                <a:lnTo>
                  <a:pt x="f13" y="f14"/>
                </a:lnTo>
                <a:lnTo>
                  <a:pt x="f15" y="f16"/>
                </a:lnTo>
                <a:lnTo>
                  <a:pt x="f17" y="f18"/>
                </a:lnTo>
                <a:lnTo>
                  <a:pt x="f19" y="f20"/>
                </a:lnTo>
                <a:lnTo>
                  <a:pt x="f20" y="f19"/>
                </a:lnTo>
                <a:lnTo>
                  <a:pt x="f18" y="f17"/>
                </a:lnTo>
                <a:lnTo>
                  <a:pt x="f16" y="f15"/>
                </a:lnTo>
                <a:lnTo>
                  <a:pt x="f14" y="f13"/>
                </a:lnTo>
                <a:lnTo>
                  <a:pt x="f12" y="f11"/>
                </a:lnTo>
                <a:lnTo>
                  <a:pt x="f10" y="f9"/>
                </a:lnTo>
                <a:lnTo>
                  <a:pt x="f8" y="f7"/>
                </a:lnTo>
                <a:lnTo>
                  <a:pt x="f2" y="f6"/>
                </a:lnTo>
                <a:lnTo>
                  <a:pt x="f8" y="f21"/>
                </a:lnTo>
                <a:lnTo>
                  <a:pt x="f10" y="f22"/>
                </a:lnTo>
                <a:lnTo>
                  <a:pt x="f12" y="f23"/>
                </a:lnTo>
                <a:lnTo>
                  <a:pt x="f14" y="f24"/>
                </a:lnTo>
                <a:lnTo>
                  <a:pt x="f16" y="f25"/>
                </a:lnTo>
                <a:lnTo>
                  <a:pt x="f18" y="f26"/>
                </a:lnTo>
                <a:lnTo>
                  <a:pt x="f20" y="f27"/>
                </a:lnTo>
                <a:lnTo>
                  <a:pt x="f19" y="f28"/>
                </a:lnTo>
                <a:lnTo>
                  <a:pt x="f17" y="f29"/>
                </a:lnTo>
                <a:lnTo>
                  <a:pt x="f15" y="f30"/>
                </a:lnTo>
                <a:lnTo>
                  <a:pt x="f13" y="f31"/>
                </a:lnTo>
                <a:lnTo>
                  <a:pt x="f11" y="f32"/>
                </a:lnTo>
                <a:lnTo>
                  <a:pt x="f9" y="f33"/>
                </a:lnTo>
                <a:lnTo>
                  <a:pt x="f7" y="f34"/>
                </a:lnTo>
                <a:lnTo>
                  <a:pt x="f6" y="f35"/>
                </a:lnTo>
                <a:lnTo>
                  <a:pt x="f5" y="f35"/>
                </a:lnTo>
                <a:lnTo>
                  <a:pt x="f36" y="f34"/>
                </a:lnTo>
                <a:lnTo>
                  <a:pt x="f37" y="f33"/>
                </a:lnTo>
                <a:lnTo>
                  <a:pt x="f38" y="f32"/>
                </a:lnTo>
                <a:lnTo>
                  <a:pt x="f39" y="f31"/>
                </a:lnTo>
                <a:lnTo>
                  <a:pt x="f40" y="f30"/>
                </a:lnTo>
                <a:lnTo>
                  <a:pt x="f41" y="f29"/>
                </a:lnTo>
                <a:lnTo>
                  <a:pt x="f42" y="f28"/>
                </a:lnTo>
                <a:lnTo>
                  <a:pt x="f43" y="f27"/>
                </a:lnTo>
                <a:lnTo>
                  <a:pt x="f44" y="f26"/>
                </a:lnTo>
                <a:lnTo>
                  <a:pt x="f45" y="f25"/>
                </a:lnTo>
                <a:lnTo>
                  <a:pt x="f46" y="f24"/>
                </a:lnTo>
                <a:lnTo>
                  <a:pt x="f47" y="f23"/>
                </a:lnTo>
                <a:lnTo>
                  <a:pt x="f48" y="f22"/>
                </a:lnTo>
                <a:lnTo>
                  <a:pt x="f49" y="f21"/>
                </a:lnTo>
                <a:lnTo>
                  <a:pt x="f50" y="f6"/>
                </a:lnTo>
                <a:lnTo>
                  <a:pt x="f49" y="f7"/>
                </a:lnTo>
                <a:lnTo>
                  <a:pt x="f48" y="f9"/>
                </a:lnTo>
                <a:lnTo>
                  <a:pt x="f47" y="f11"/>
                </a:lnTo>
                <a:lnTo>
                  <a:pt x="f46" y="f13"/>
                </a:lnTo>
                <a:lnTo>
                  <a:pt x="f45" y="f15"/>
                </a:lnTo>
                <a:lnTo>
                  <a:pt x="f44" y="f17"/>
                </a:lnTo>
                <a:lnTo>
                  <a:pt x="f43" y="f19"/>
                </a:lnTo>
                <a:lnTo>
                  <a:pt x="f42" y="f20"/>
                </a:lnTo>
                <a:lnTo>
                  <a:pt x="f41" y="f18"/>
                </a:lnTo>
                <a:lnTo>
                  <a:pt x="f40" y="f16"/>
                </a:lnTo>
                <a:lnTo>
                  <a:pt x="f39" y="f14"/>
                </a:lnTo>
                <a:lnTo>
                  <a:pt x="f38" y="f12"/>
                </a:lnTo>
                <a:lnTo>
                  <a:pt x="f37" y="f10"/>
                </a:lnTo>
                <a:lnTo>
                  <a:pt x="f36" y="f8"/>
                </a:lnTo>
                <a:lnTo>
                  <a:pt x="f5" y="f2"/>
                </a:lnTo>
                <a:close/>
              </a:path>
            </a:pathLst>
          </a:custGeom>
          <a:solidFill>
            <a:srgbClr val="FFCC0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
        <p:nvSpPr>
          <p:cNvPr id="11" name="Holder 2">
            <a:extLst>
              <a:ext uri="{FF2B5EF4-FFF2-40B4-BE49-F238E27FC236}">
                <a16:creationId xmlns:a16="http://schemas.microsoft.com/office/drawing/2014/main" id="{5B8A005F-E2BF-419C-AD52-2C5BD688E9B7}"/>
              </a:ext>
            </a:extLst>
          </p:cNvPr>
          <p:cNvSpPr txBox="1">
            <a:spLocks noGrp="1"/>
          </p:cNvSpPr>
          <p:nvPr>
            <p:ph type="ftr" sz="quarter" idx="9"/>
          </p:nvPr>
        </p:nvSpPr>
        <p:spPr/>
        <p:txBody>
          <a:bodyPr/>
          <a:lstStyle>
            <a:lvl1pPr>
              <a:defRPr/>
            </a:lvl1pPr>
          </a:lstStyle>
          <a:p>
            <a:pPr lvl="0"/>
            <a:endParaRPr lang="fr-FR"/>
          </a:p>
        </p:txBody>
      </p:sp>
      <p:sp>
        <p:nvSpPr>
          <p:cNvPr id="12" name="Holder 3">
            <a:extLst>
              <a:ext uri="{FF2B5EF4-FFF2-40B4-BE49-F238E27FC236}">
                <a16:creationId xmlns:a16="http://schemas.microsoft.com/office/drawing/2014/main" id="{F433C3FF-3B22-4F45-A4E5-04785893CE0C}"/>
              </a:ext>
            </a:extLst>
          </p:cNvPr>
          <p:cNvSpPr txBox="1">
            <a:spLocks noGrp="1"/>
          </p:cNvSpPr>
          <p:nvPr>
            <p:ph type="dt" sz="half" idx="7"/>
          </p:nvPr>
        </p:nvSpPr>
        <p:spPr/>
        <p:txBody>
          <a:bodyPr/>
          <a:lstStyle>
            <a:lvl1pPr>
              <a:defRPr/>
            </a:lvl1pPr>
          </a:lstStyle>
          <a:p>
            <a:pPr lvl="0"/>
            <a:fld id="{A4059AA5-0533-4A74-8D20-5B828119247C}" type="datetime1">
              <a:rPr lang="en-US"/>
              <a:pPr lvl="0"/>
              <a:t>4/4/2025</a:t>
            </a:fld>
            <a:endParaRPr lang="en-US"/>
          </a:p>
        </p:txBody>
      </p:sp>
      <p:sp>
        <p:nvSpPr>
          <p:cNvPr id="13" name="Holder 4">
            <a:extLst>
              <a:ext uri="{FF2B5EF4-FFF2-40B4-BE49-F238E27FC236}">
                <a16:creationId xmlns:a16="http://schemas.microsoft.com/office/drawing/2014/main" id="{1A10AF7C-8A15-423A-B64E-778675B1F633}"/>
              </a:ext>
            </a:extLst>
          </p:cNvPr>
          <p:cNvSpPr txBox="1">
            <a:spLocks noGrp="1"/>
          </p:cNvSpPr>
          <p:nvPr>
            <p:ph type="sldNum" sz="quarter" idx="8"/>
          </p:nvPr>
        </p:nvSpPr>
        <p:spPr/>
        <p:txBody>
          <a:bodyPr/>
          <a:lstStyle>
            <a:lvl1pPr>
              <a:defRPr/>
            </a:lvl1pPr>
          </a:lstStyle>
          <a:p>
            <a:pPr lvl="0"/>
            <a:fld id="{CDF1EED4-BF76-4F58-89BF-413A6728B736}" type="slidenum">
              <a:t>‹#›</a:t>
            </a:fld>
            <a:endParaRPr lang="fr-FR"/>
          </a:p>
        </p:txBody>
      </p:sp>
    </p:spTree>
    <p:extLst>
      <p:ext uri="{BB962C8B-B14F-4D97-AF65-F5344CB8AC3E}">
        <p14:creationId xmlns:p14="http://schemas.microsoft.com/office/powerpoint/2010/main" val="30278398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older 2">
            <a:extLst>
              <a:ext uri="{FF2B5EF4-FFF2-40B4-BE49-F238E27FC236}">
                <a16:creationId xmlns:a16="http://schemas.microsoft.com/office/drawing/2014/main" id="{7C0E9BAA-0B36-4EEF-AFC0-758378B2837B}"/>
              </a:ext>
            </a:extLst>
          </p:cNvPr>
          <p:cNvSpPr txBox="1">
            <a:spLocks noGrp="1"/>
          </p:cNvSpPr>
          <p:nvPr>
            <p:ph type="title"/>
          </p:nvPr>
        </p:nvSpPr>
        <p:spPr>
          <a:xfrm>
            <a:off x="7988408" y="2814331"/>
            <a:ext cx="5387343" cy="2352678"/>
          </a:xfrm>
          <a:prstGeom prst="rect">
            <a:avLst/>
          </a:prstGeom>
          <a:noFill/>
          <a:ln>
            <a:noFill/>
          </a:ln>
        </p:spPr>
        <p:txBody>
          <a:bodyPr vert="horz" wrap="square" lIns="0" tIns="0" rIns="0" bIns="0" anchor="t" anchorCtr="0" compatLnSpc="1">
            <a:spAutoFit/>
          </a:bodyPr>
          <a:lstStyle/>
          <a:p>
            <a:pPr lvl="0"/>
            <a:endParaRPr lang="fr-FR"/>
          </a:p>
        </p:txBody>
      </p:sp>
      <p:sp>
        <p:nvSpPr>
          <p:cNvPr id="3" name="Holder 3">
            <a:extLst>
              <a:ext uri="{FF2B5EF4-FFF2-40B4-BE49-F238E27FC236}">
                <a16:creationId xmlns:a16="http://schemas.microsoft.com/office/drawing/2014/main" id="{F8A1103D-F759-4DBD-A443-7EC9B9AF250C}"/>
              </a:ext>
            </a:extLst>
          </p:cNvPr>
          <p:cNvSpPr txBox="1">
            <a:spLocks noGrp="1"/>
          </p:cNvSpPr>
          <p:nvPr>
            <p:ph type="body" idx="1"/>
          </p:nvPr>
        </p:nvSpPr>
        <p:spPr>
          <a:xfrm>
            <a:off x="1005209" y="2601147"/>
            <a:ext cx="18093689" cy="7464174"/>
          </a:xfrm>
          <a:prstGeom prst="rect">
            <a:avLst/>
          </a:prstGeom>
          <a:noFill/>
          <a:ln>
            <a:noFill/>
          </a:ln>
        </p:spPr>
        <p:txBody>
          <a:bodyPr vert="horz" wrap="square" lIns="0" tIns="0" rIns="0" bIns="0" anchor="t" anchorCtr="0" compatLnSpc="1">
            <a:sp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Holder 4">
            <a:extLst>
              <a:ext uri="{FF2B5EF4-FFF2-40B4-BE49-F238E27FC236}">
                <a16:creationId xmlns:a16="http://schemas.microsoft.com/office/drawing/2014/main" id="{9F89DCBE-A9B5-4077-9AAC-079ECC690128}"/>
              </a:ext>
            </a:extLst>
          </p:cNvPr>
          <p:cNvSpPr txBox="1">
            <a:spLocks noGrp="1"/>
          </p:cNvSpPr>
          <p:nvPr>
            <p:ph type="ftr" sz="quarter" idx="3"/>
          </p:nvPr>
        </p:nvSpPr>
        <p:spPr>
          <a:xfrm>
            <a:off x="6835396" y="10517693"/>
            <a:ext cx="6433316" cy="565464"/>
          </a:xfrm>
          <a:prstGeom prst="rect">
            <a:avLst/>
          </a:prstGeom>
          <a:noFill/>
          <a:ln>
            <a:noFill/>
          </a:ln>
        </p:spPr>
        <p:txBody>
          <a:bodyPr vert="horz" wrap="square" lIns="0" tIns="0" rIns="0" bIns="0" anchor="t" anchorCtr="1" compatLnSpc="1">
            <a:spAutoFit/>
          </a:bodyPr>
          <a:lstStyle>
            <a:lvl1pPr marL="0" marR="0" lvl="0" indent="0" algn="ctr" defTabSz="914400" rtl="0" fontAlgn="auto" hangingPunct="1">
              <a:lnSpc>
                <a:spcPct val="100000"/>
              </a:lnSpc>
              <a:spcBef>
                <a:spcPts val="0"/>
              </a:spcBef>
              <a:spcAft>
                <a:spcPts val="0"/>
              </a:spcAft>
              <a:buNone/>
              <a:tabLst/>
              <a:defRPr lang="fr-FR" sz="1800" b="0" i="0" u="none" strike="noStrike" kern="0" cap="none" spc="0" baseline="0">
                <a:solidFill>
                  <a:srgbClr val="898989"/>
                </a:solidFill>
                <a:uFillTx/>
                <a:latin typeface="Calibri"/>
              </a:defRPr>
            </a:lvl1pPr>
          </a:lstStyle>
          <a:p>
            <a:pPr lvl="0"/>
            <a:endParaRPr lang="fr-FR"/>
          </a:p>
        </p:txBody>
      </p:sp>
      <p:sp>
        <p:nvSpPr>
          <p:cNvPr id="5" name="Holder 5">
            <a:extLst>
              <a:ext uri="{FF2B5EF4-FFF2-40B4-BE49-F238E27FC236}">
                <a16:creationId xmlns:a16="http://schemas.microsoft.com/office/drawing/2014/main" id="{EDB8041A-4DEF-454B-8662-A64E8485A270}"/>
              </a:ext>
            </a:extLst>
          </p:cNvPr>
          <p:cNvSpPr txBox="1">
            <a:spLocks noGrp="1"/>
          </p:cNvSpPr>
          <p:nvPr>
            <p:ph type="dt" sz="half" idx="2"/>
          </p:nvPr>
        </p:nvSpPr>
        <p:spPr>
          <a:xfrm>
            <a:off x="1005209" y="10517693"/>
            <a:ext cx="4623947" cy="565464"/>
          </a:xfrm>
          <a:prstGeom prst="rect">
            <a:avLst/>
          </a:prstGeom>
          <a:noFill/>
          <a:ln>
            <a:noFill/>
          </a:ln>
        </p:spPr>
        <p:txBody>
          <a:bodyPr vert="horz" wrap="square" lIns="0" tIns="0" rIns="0" bIns="0" anchor="t" anchorCtr="0" compatLnSpc="1">
            <a:spAutoFit/>
          </a:bodyPr>
          <a:lstStyle>
            <a:lvl1pPr marL="0" marR="0" lvl="0" indent="0" algn="l" defTabSz="914400" rtl="0" fontAlgn="auto" hangingPunct="1">
              <a:lnSpc>
                <a:spcPct val="100000"/>
              </a:lnSpc>
              <a:spcBef>
                <a:spcPts val="0"/>
              </a:spcBef>
              <a:spcAft>
                <a:spcPts val="0"/>
              </a:spcAft>
              <a:buNone/>
              <a:tabLst/>
              <a:defRPr lang="en-US" sz="1800" b="0" i="0" u="none" strike="noStrike" kern="0" cap="none" spc="0" baseline="0">
                <a:solidFill>
                  <a:srgbClr val="898989"/>
                </a:solidFill>
                <a:uFillTx/>
                <a:latin typeface="Calibri"/>
              </a:defRPr>
            </a:lvl1pPr>
          </a:lstStyle>
          <a:p>
            <a:pPr lvl="0"/>
            <a:fld id="{552BBF86-A361-4236-A9EF-4951DEDB539F}" type="datetime1">
              <a:rPr lang="en-US"/>
              <a:pPr lvl="0"/>
              <a:t>4/4/2025</a:t>
            </a:fld>
            <a:endParaRPr lang="en-US"/>
          </a:p>
        </p:txBody>
      </p:sp>
      <p:sp>
        <p:nvSpPr>
          <p:cNvPr id="6" name="Holder 6">
            <a:extLst>
              <a:ext uri="{FF2B5EF4-FFF2-40B4-BE49-F238E27FC236}">
                <a16:creationId xmlns:a16="http://schemas.microsoft.com/office/drawing/2014/main" id="{BE462B6A-EBC7-4891-A8F0-9E60116C35C7}"/>
              </a:ext>
            </a:extLst>
          </p:cNvPr>
          <p:cNvSpPr txBox="1">
            <a:spLocks noGrp="1"/>
          </p:cNvSpPr>
          <p:nvPr>
            <p:ph type="sldNum" sz="quarter" idx="4"/>
          </p:nvPr>
        </p:nvSpPr>
        <p:spPr>
          <a:xfrm>
            <a:off x="14474952" y="10517693"/>
            <a:ext cx="4623947" cy="565464"/>
          </a:xfrm>
          <a:prstGeom prst="rect">
            <a:avLst/>
          </a:prstGeom>
          <a:noFill/>
          <a:ln>
            <a:noFill/>
          </a:ln>
        </p:spPr>
        <p:txBody>
          <a:bodyPr vert="horz" wrap="square" lIns="0" tIns="0" rIns="0" bIns="0" anchor="t" anchorCtr="0" compatLnSpc="1">
            <a:spAutoFit/>
          </a:bodyPr>
          <a:lstStyle>
            <a:lvl1pPr marL="0" marR="0" lvl="0" indent="0" algn="r" defTabSz="914400" rtl="0" fontAlgn="auto" hangingPunct="1">
              <a:lnSpc>
                <a:spcPct val="100000"/>
              </a:lnSpc>
              <a:spcBef>
                <a:spcPts val="0"/>
              </a:spcBef>
              <a:spcAft>
                <a:spcPts val="0"/>
              </a:spcAft>
              <a:buNone/>
              <a:tabLst/>
              <a:defRPr lang="fr-FR" sz="1800" b="0" i="0" u="none" strike="noStrike" kern="0" cap="none" spc="0" baseline="0">
                <a:solidFill>
                  <a:srgbClr val="898989"/>
                </a:solidFill>
                <a:uFillTx/>
                <a:latin typeface="Calibri"/>
              </a:defRPr>
            </a:lvl1pPr>
          </a:lstStyle>
          <a:p>
            <a:pPr lvl="0"/>
            <a:fld id="{95703B75-9591-4690-AE4D-D9ED90A0A2F9}" type="slidenum">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marL="0" marR="0" lvl="0" indent="0" defTabSz="914400" rtl="0" fontAlgn="auto" hangingPunct="1">
        <a:lnSpc>
          <a:spcPct val="100000"/>
        </a:lnSpc>
        <a:spcBef>
          <a:spcPts val="0"/>
        </a:spcBef>
        <a:spcAft>
          <a:spcPts val="0"/>
        </a:spcAft>
        <a:buNone/>
        <a:tabLst/>
        <a:defRPr lang="fr-FR" sz="6500" b="1" i="0" u="none" strike="noStrike" kern="0" cap="none" spc="0" baseline="0">
          <a:solidFill>
            <a:srgbClr val="FFFFFF"/>
          </a:solidFill>
          <a:uFillTx/>
          <a:latin typeface="Proxima Nova Extrabold"/>
          <a:cs typeface="Proxima Nova Extrabold"/>
        </a:defRPr>
      </a:lvl1pPr>
    </p:titleStyle>
    <p:bodyStyle>
      <a:lvl1pPr marL="0" marR="0" lvl="0" indent="0" defTabSz="914400" rtl="0" fontAlgn="auto" hangingPunct="1">
        <a:lnSpc>
          <a:spcPct val="100000"/>
        </a:lnSpc>
        <a:spcBef>
          <a:spcPts val="0"/>
        </a:spcBef>
        <a:spcAft>
          <a:spcPts val="0"/>
        </a:spcAft>
        <a:buNone/>
        <a:tabLst/>
        <a:defRPr lang="fr-FR" sz="1800" b="0" i="0" u="none" strike="noStrike" kern="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fr-FR"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fr-FR"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fr-FR"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fr-FR"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hyperlink" Target="http://www.europe-guadeloupe.fr/"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hyperlink" Target="http://www.europe-guadeloupe.fr/"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hyperlink" Target="http://www.europe-guadeloupe.fr/"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hyperlink" Target="http://www.europe-guadeloupe.fr/"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hyperlink" Target="http://www.europe-guadeloupe.fr/"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hyperlink" Target="mailto:projets-feder-fse@regionguadeloupe.fr" TargetMode="External"/><Relationship Id="rId4" Type="http://schemas.openxmlformats.org/officeDocument/2006/relationships/image" Target="../media/image3.png"/><Relationship Id="rId9" Type="http://schemas.openxmlformats.org/officeDocument/2006/relationships/hyperlink" Target="http://www.europe-guadeloupe.fr/"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hyperlink" Target="http://www.europe-guadeloupe.f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europe-guadeloupe.fr/jai-un-projet/communiquer-sur-mon-projet/"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name="Slide20">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198DA684-7F93-4007-BA57-9789B9EF37D4}"/>
              </a:ext>
            </a:extLst>
          </p:cNvPr>
          <p:cNvGrpSpPr/>
          <p:nvPr/>
        </p:nvGrpSpPr>
        <p:grpSpPr>
          <a:xfrm>
            <a:off x="347956" y="-75236"/>
            <a:ext cx="20104098" cy="10854777"/>
            <a:chOff x="347956" y="-75236"/>
            <a:chExt cx="20104098" cy="10854777"/>
          </a:xfrm>
        </p:grpSpPr>
        <p:pic>
          <p:nvPicPr>
            <p:cNvPr id="3" name="object 3">
              <a:extLst>
                <a:ext uri="{FF2B5EF4-FFF2-40B4-BE49-F238E27FC236}">
                  <a16:creationId xmlns:a16="http://schemas.microsoft.com/office/drawing/2014/main" id="{75CBAA5A-4127-4659-8F69-0E5E9B088C56}"/>
                </a:ext>
              </a:extLst>
            </p:cNvPr>
            <p:cNvPicPr>
              <a:picLocks noChangeAspect="1"/>
            </p:cNvPicPr>
            <p:nvPr/>
          </p:nvPicPr>
          <p:blipFill>
            <a:blip r:embed="rId2"/>
            <a:stretch>
              <a:fillRect/>
            </a:stretch>
          </p:blipFill>
          <p:spPr>
            <a:xfrm>
              <a:off x="347956" y="-75236"/>
              <a:ext cx="20104098" cy="10432636"/>
            </a:xfrm>
            <a:prstGeom prst="rect">
              <a:avLst/>
            </a:prstGeom>
            <a:noFill/>
            <a:ln cap="flat">
              <a:noFill/>
            </a:ln>
          </p:spPr>
        </p:pic>
        <p:sp>
          <p:nvSpPr>
            <p:cNvPr id="4" name="object 4">
              <a:extLst>
                <a:ext uri="{FF2B5EF4-FFF2-40B4-BE49-F238E27FC236}">
                  <a16:creationId xmlns:a16="http://schemas.microsoft.com/office/drawing/2014/main" id="{2567FDAB-93ED-4824-BDBC-4958337DEB19}"/>
                </a:ext>
              </a:extLst>
            </p:cNvPr>
            <p:cNvSpPr/>
            <p:nvPr/>
          </p:nvSpPr>
          <p:spPr>
            <a:xfrm>
              <a:off x="2150842" y="-14822"/>
              <a:ext cx="16130272" cy="10794363"/>
            </a:xfrm>
            <a:custGeom>
              <a:avLst/>
              <a:gdLst>
                <a:gd name="f0" fmla="val w"/>
                <a:gd name="f1" fmla="val h"/>
                <a:gd name="f2" fmla="val 0"/>
                <a:gd name="f3" fmla="val 16130269"/>
                <a:gd name="f4" fmla="val 10794365"/>
                <a:gd name="f5" fmla="val 3307130"/>
                <a:gd name="f6" fmla="val 9067495"/>
                <a:gd name="f7" fmla="val 3306165"/>
                <a:gd name="f8" fmla="val 9034285"/>
                <a:gd name="f9" fmla="val 3284461"/>
                <a:gd name="f10" fmla="val 9002941"/>
                <a:gd name="f11" fmla="val 3242106"/>
                <a:gd name="f12" fmla="val 8975966"/>
                <a:gd name="f13" fmla="val 2412746"/>
                <a:gd name="f14" fmla="val 8599183"/>
                <a:gd name="f15" fmla="val 2369413"/>
                <a:gd name="f16" fmla="val 8573884"/>
                <a:gd name="f17" fmla="val 2328418"/>
                <a:gd name="f18" fmla="val 8539416"/>
                <a:gd name="f19" fmla="val 2291537"/>
                <a:gd name="f20" fmla="val 8498103"/>
                <a:gd name="f21" fmla="val 2260587"/>
                <a:gd name="f22" fmla="val 8452244"/>
                <a:gd name="f23" fmla="val 2237359"/>
                <a:gd name="f24" fmla="val 8404174"/>
                <a:gd name="f25" fmla="val 2223668"/>
                <a:gd name="f26" fmla="val 8356193"/>
                <a:gd name="f27" fmla="val 2066569"/>
                <a:gd name="f28" fmla="val 7465212"/>
                <a:gd name="f29" fmla="val 2051011"/>
                <a:gd name="f30" fmla="val 7417740"/>
                <a:gd name="f31" fmla="val 2025929"/>
                <a:gd name="f32" fmla="val 7388961"/>
                <a:gd name="f33" fmla="val 1993785"/>
                <a:gd name="f34" fmla="val 7379614"/>
                <a:gd name="f35" fmla="val 1957019"/>
                <a:gd name="f36" fmla="val 7390397"/>
                <a:gd name="f37" fmla="val 1918055"/>
                <a:gd name="f38" fmla="val 7422020"/>
                <a:gd name="f39" fmla="val 1300340"/>
                <a:gd name="f40" fmla="val 8087601"/>
                <a:gd name="f41" fmla="val 1268615"/>
                <a:gd name="f42" fmla="val 8116202"/>
                <a:gd name="f43" fmla="val 1230668"/>
                <a:gd name="f44" fmla="val 8141221"/>
                <a:gd name="f45" fmla="val 1188250"/>
                <a:gd name="f46" fmla="val 8162036"/>
                <a:gd name="f47" fmla="val 1143114"/>
                <a:gd name="f48" fmla="val 8178012"/>
                <a:gd name="f49" fmla="val 1096987"/>
                <a:gd name="f50" fmla="val 8188541"/>
                <a:gd name="f51" fmla="val 1051648"/>
                <a:gd name="f52" fmla="val 8193011"/>
                <a:gd name="f53" fmla="val 1008811"/>
                <a:gd name="f54" fmla="val 8190789"/>
                <a:gd name="f55" fmla="val 105625"/>
                <a:gd name="f56" fmla="val 8063624"/>
                <a:gd name="f57" fmla="val 55283"/>
                <a:gd name="f58" fmla="val 8063611"/>
                <a:gd name="f59" fmla="val 19939"/>
                <a:gd name="f60" fmla="val 8078368"/>
                <a:gd name="f61" fmla="val 1028"/>
                <a:gd name="f62" fmla="val 8105800"/>
                <a:gd name="f63" fmla="val 8143811"/>
                <a:gd name="f64" fmla="val 18288"/>
                <a:gd name="f65" fmla="val 8190319"/>
                <a:gd name="f66" fmla="val 465861"/>
                <a:gd name="f67" fmla="val 8978455"/>
                <a:gd name="f68" fmla="val 485927"/>
                <a:gd name="f69" fmla="val 9024175"/>
                <a:gd name="f70" fmla="val 498665"/>
                <a:gd name="f71" fmla="val 9075966"/>
                <a:gd name="f72" fmla="val 504012"/>
                <a:gd name="f73" fmla="val 9130894"/>
                <a:gd name="f74" fmla="val 501865"/>
                <a:gd name="f75" fmla="val 9186024"/>
                <a:gd name="f76" fmla="val 492150"/>
                <a:gd name="f77" fmla="val 9238463"/>
                <a:gd name="f78" fmla="val 474776"/>
                <a:gd name="f79" fmla="val 9285249"/>
                <a:gd name="f80" fmla="val 73660"/>
                <a:gd name="f81" fmla="val 10097643"/>
                <a:gd name="f82" fmla="val 58102"/>
                <a:gd name="f83" fmla="val 10145103"/>
                <a:gd name="f84" fmla="val 61341"/>
                <a:gd name="f85" fmla="val 10182974"/>
                <a:gd name="f86" fmla="val 81800"/>
                <a:gd name="f87" fmla="val 10209276"/>
                <a:gd name="f88" fmla="val 117944"/>
                <a:gd name="f89" fmla="val 10221989"/>
                <a:gd name="f90" fmla="val 168198"/>
                <a:gd name="f91" fmla="val 10219106"/>
                <a:gd name="f92" fmla="val 1062545"/>
                <a:gd name="f93" fmla="val 10040620"/>
                <a:gd name="f94" fmla="val 1105166"/>
                <a:gd name="f95" fmla="val 10035959"/>
                <a:gd name="f96" fmla="val 1150683"/>
                <a:gd name="f97" fmla="val 10037839"/>
                <a:gd name="f98" fmla="val 1197343"/>
                <a:gd name="f99" fmla="val 10045725"/>
                <a:gd name="f100" fmla="val 1243342"/>
                <a:gd name="f101" fmla="val 10059111"/>
                <a:gd name="f102" fmla="val 1286891"/>
                <a:gd name="f103" fmla="val 10077475"/>
                <a:gd name="f104" fmla="val 1326235"/>
                <a:gd name="f105" fmla="val 10100285"/>
                <a:gd name="f106" fmla="val 1359560"/>
                <a:gd name="f107" fmla="val 10127056"/>
                <a:gd name="f108" fmla="val 2014867"/>
                <a:gd name="f109" fmla="val 10756278"/>
                <a:gd name="f110" fmla="val 2055596"/>
                <a:gd name="f111" fmla="val 10785627"/>
                <a:gd name="f112" fmla="val 2092934"/>
                <a:gd name="f113" fmla="val 10794289"/>
                <a:gd name="f114" fmla="val 2147862"/>
                <a:gd name="f115" fmla="val 10752976"/>
                <a:gd name="f116" fmla="val 2160638"/>
                <a:gd name="f117" fmla="val 10704690"/>
                <a:gd name="f118" fmla="val 2265769"/>
                <a:gd name="f119" fmla="val 9806229"/>
                <a:gd name="f120" fmla="val 2276652"/>
                <a:gd name="f121" fmla="val 9757550"/>
                <a:gd name="f122" fmla="val 2297049"/>
                <a:gd name="f123" fmla="val 9708223"/>
                <a:gd name="f124" fmla="val 2325281"/>
                <a:gd name="f125" fmla="val 9660687"/>
                <a:gd name="f126" fmla="val 2359710"/>
                <a:gd name="f127" fmla="val 9617329"/>
                <a:gd name="f128" fmla="val 2398649"/>
                <a:gd name="f129" fmla="val 9580575"/>
                <a:gd name="f130" fmla="val 2440444"/>
                <a:gd name="f131" fmla="val 9552851"/>
                <a:gd name="f132" fmla="val 3246551"/>
                <a:gd name="f133" fmla="val 9129370"/>
                <a:gd name="f134" fmla="val 3287280"/>
                <a:gd name="f135" fmla="val 9100033"/>
                <a:gd name="f136" fmla="val 9180982"/>
                <a:gd name="f137" fmla="val 6492062"/>
                <a:gd name="f138" fmla="val 9144914"/>
                <a:gd name="f139" fmla="val 6437490"/>
                <a:gd name="f140" fmla="val 9107526"/>
                <a:gd name="f141" fmla="val 6419761"/>
                <a:gd name="f142" fmla="val 9057830"/>
                <a:gd name="f143" fmla="val 6409969"/>
                <a:gd name="f144" fmla="val 7829855"/>
                <a:gd name="f145" fmla="val 6290208"/>
                <a:gd name="f146" fmla="val 7785709"/>
                <a:gd name="f147" fmla="val 6282779"/>
                <a:gd name="f148" fmla="val 7740586"/>
                <a:gd name="f149" fmla="val 6269355"/>
                <a:gd name="f150" fmla="val 7695463"/>
                <a:gd name="f151" fmla="val 6250597"/>
                <a:gd name="f152" fmla="val 7651331"/>
                <a:gd name="f153" fmla="val 6227153"/>
                <a:gd name="f154" fmla="val 7609179"/>
                <a:gd name="f155" fmla="val 6199644"/>
                <a:gd name="f156" fmla="val 7569987"/>
                <a:gd name="f157" fmla="val 6168733"/>
                <a:gd name="f158" fmla="val 7534770"/>
                <a:gd name="f159" fmla="val 6135065"/>
                <a:gd name="f160" fmla="val 7504481"/>
                <a:gd name="f161" fmla="val 6099264"/>
                <a:gd name="f162" fmla="val 7480122"/>
                <a:gd name="f163" fmla="val 6062002"/>
                <a:gd name="f164" fmla="val 6883501"/>
                <a:gd name="f165" fmla="val 4991151"/>
                <a:gd name="f166" fmla="val 6854774"/>
                <a:gd name="f167" fmla="val 4949761"/>
                <a:gd name="f168" fmla="val 6823570"/>
                <a:gd name="f169" fmla="val 4922723"/>
                <a:gd name="f170" fmla="val 6791160"/>
                <a:gd name="f171" fmla="val 4909972"/>
                <a:gd name="f172" fmla="val 6758775"/>
                <a:gd name="f173" fmla="val 4911458"/>
                <a:gd name="f174" fmla="val 6727685"/>
                <a:gd name="f175" fmla="val 4927117"/>
                <a:gd name="f176" fmla="val 6699148"/>
                <a:gd name="f177" fmla="val 4956899"/>
                <a:gd name="f178" fmla="val 6674396"/>
                <a:gd name="f179" fmla="val 5000752"/>
                <a:gd name="f180" fmla="val 6180036"/>
                <a:gd name="f181" fmla="val 6121641"/>
                <a:gd name="f182" fmla="val 6159258"/>
                <a:gd name="f183" fmla="val 6160973"/>
                <a:gd name="f184" fmla="val 6132436"/>
                <a:gd name="f185" fmla="val 6199378"/>
                <a:gd name="f186" fmla="val 6100496"/>
                <a:gd name="f187" fmla="val 6236144"/>
                <a:gd name="f188" fmla="val 6064364"/>
                <a:gd name="f189" fmla="val 6270510"/>
                <a:gd name="f190" fmla="val 6024956"/>
                <a:gd name="f191" fmla="val 6301752"/>
                <a:gd name="f192" fmla="val 5983186"/>
                <a:gd name="f193" fmla="val 6329146"/>
                <a:gd name="f194" fmla="val 5940006"/>
                <a:gd name="f195" fmla="val 6351956"/>
                <a:gd name="f196" fmla="val 5896305"/>
                <a:gd name="f197" fmla="val 6369444"/>
                <a:gd name="f198" fmla="val 5853036"/>
                <a:gd name="f199" fmla="val 6380886"/>
                <a:gd name="f200" fmla="val 4641507"/>
                <a:gd name="f201" fmla="val 6612572"/>
                <a:gd name="f202" fmla="val 4592917"/>
                <a:gd name="f203" fmla="val 6626873"/>
                <a:gd name="f204" fmla="val 4557344"/>
                <a:gd name="f205" fmla="val 6647942"/>
                <a:gd name="f206" fmla="val 4535094"/>
                <a:gd name="f207" fmla="val 6674574"/>
                <a:gd name="f208" fmla="val 4526508"/>
                <a:gd name="f209" fmla="val 6705562"/>
                <a:gd name="f210" fmla="val 4531919"/>
                <a:gd name="f211" fmla="val 6739725"/>
                <a:gd name="f212" fmla="val 4551667"/>
                <a:gd name="f213" fmla="val 6775844"/>
                <a:gd name="f214" fmla="val 4586084"/>
                <a:gd name="f215" fmla="val 6812724"/>
                <a:gd name="f216" fmla="val 5508498"/>
                <a:gd name="f217" fmla="val 7625270"/>
                <a:gd name="f218" fmla="val 5539816"/>
                <a:gd name="f219" fmla="val 7657008"/>
                <a:gd name="f220" fmla="val 5568366"/>
                <a:gd name="f221" fmla="val 7694168"/>
                <a:gd name="f222" fmla="val 5593753"/>
                <a:gd name="f223" fmla="val 7735646"/>
                <a:gd name="f224" fmla="val 5615559"/>
                <a:gd name="f225" fmla="val 7780337"/>
                <a:gd name="f226" fmla="val 5633351"/>
                <a:gd name="f227" fmla="val 7827162"/>
                <a:gd name="f228" fmla="val 5646725"/>
                <a:gd name="f229" fmla="val 7875003"/>
                <a:gd name="f230" fmla="val 5655259"/>
                <a:gd name="f231" fmla="val 7922768"/>
                <a:gd name="f232" fmla="val 5658536"/>
                <a:gd name="f233" fmla="val 7969377"/>
                <a:gd name="f234" fmla="val 5656148"/>
                <a:gd name="f235" fmla="val 8013713"/>
                <a:gd name="f236" fmla="val 5504002"/>
                <a:gd name="f237" fmla="val 9227769"/>
                <a:gd name="f238" fmla="val 5502694"/>
                <a:gd name="f239" fmla="val 9277985"/>
                <a:gd name="f240" fmla="val 5511901"/>
                <a:gd name="f241" fmla="val 9318028"/>
                <a:gd name="f242" fmla="val 5530570"/>
                <a:gd name="f243" fmla="val 9347238"/>
                <a:gd name="f244" fmla="val 5557647"/>
                <a:gd name="f245" fmla="val 9364904"/>
                <a:gd name="f246" fmla="val 5592089"/>
                <a:gd name="f247" fmla="val 9370352"/>
                <a:gd name="f248" fmla="val 5632831"/>
                <a:gd name="f249" fmla="val 9362897"/>
                <a:gd name="f250" fmla="val 5678830"/>
                <a:gd name="f251" fmla="val 9341853"/>
                <a:gd name="f252" fmla="val 6743319"/>
                <a:gd name="f253" fmla="val 8723122"/>
                <a:gd name="f254" fmla="val 6783438"/>
                <a:gd name="f255" fmla="val 8703399"/>
                <a:gd name="f256" fmla="val 6827901"/>
                <a:gd name="f257" fmla="val 8687956"/>
                <a:gd name="f258" fmla="val 6875526"/>
                <a:gd name="f259" fmla="val 8676830"/>
                <a:gd name="f260" fmla="val 6925132"/>
                <a:gd name="f261" fmla="val 8670087"/>
                <a:gd name="f262" fmla="val 6975538"/>
                <a:gd name="f263" fmla="val 8667775"/>
                <a:gd name="f264" fmla="val 7025564"/>
                <a:gd name="f265" fmla="val 8669960"/>
                <a:gd name="f266" fmla="val 7074027"/>
                <a:gd name="f267" fmla="val 8676678"/>
                <a:gd name="f268" fmla="val 7119747"/>
                <a:gd name="f269" fmla="val 8687994"/>
                <a:gd name="f270" fmla="val 7161543"/>
                <a:gd name="f271" fmla="val 8703958"/>
                <a:gd name="f272" fmla="val 8279066"/>
                <a:gd name="f273" fmla="val 9222575"/>
                <a:gd name="f274" fmla="val 8326844"/>
                <a:gd name="f275" fmla="val 9239313"/>
                <a:gd name="f276" fmla="val 8368106"/>
                <a:gd name="f277" fmla="val 9243009"/>
                <a:gd name="f278" fmla="val 8427212"/>
                <a:gd name="f279" fmla="val 9214358"/>
                <a:gd name="f280" fmla="val 8448535"/>
                <a:gd name="f281" fmla="val 9142832"/>
                <a:gd name="f282" fmla="val 8442566"/>
                <a:gd name="f283" fmla="val 9092946"/>
                <a:gd name="f284" fmla="val 8177987"/>
                <a:gd name="f285" fmla="val 7898028"/>
                <a:gd name="f286" fmla="val 8171472"/>
                <a:gd name="f287" fmla="val 7854099"/>
                <a:gd name="f288" fmla="val 8170405"/>
                <a:gd name="f289" fmla="val 7807388"/>
                <a:gd name="f290" fmla="val 8174456"/>
                <a:gd name="f291" fmla="val 7759039"/>
                <a:gd name="f292" fmla="val 8183308"/>
                <a:gd name="f293" fmla="val 7710170"/>
                <a:gd name="f294" fmla="val 8196669"/>
                <a:gd name="f295" fmla="val 7661935"/>
                <a:gd name="f296" fmla="val 8214220"/>
                <a:gd name="f297" fmla="val 7615428"/>
                <a:gd name="f298" fmla="val 8235632"/>
                <a:gd name="f299" fmla="val 7571816"/>
                <a:gd name="f300" fmla="val 8260601"/>
                <a:gd name="f301" fmla="val 7532205"/>
                <a:gd name="f302" fmla="val 8288820"/>
                <a:gd name="f303" fmla="val 7497737"/>
                <a:gd name="f304" fmla="val 9131656"/>
                <a:gd name="f305" fmla="val 6604216"/>
                <a:gd name="f306" fmla="val 9162478"/>
                <a:gd name="f307" fmla="val 6564338"/>
                <a:gd name="f308" fmla="val 9178773"/>
                <a:gd name="f309" fmla="val 6526568"/>
                <a:gd name="f310" fmla="val 16129686"/>
                <a:gd name="f311" fmla="val 1713699"/>
                <a:gd name="f312" fmla="val 16118421"/>
                <a:gd name="f313" fmla="val 1646021"/>
                <a:gd name="f314" fmla="val 16075914"/>
                <a:gd name="f315" fmla="val 1596999"/>
                <a:gd name="f316" fmla="val 16004362"/>
                <a:gd name="f317" fmla="val 1570012"/>
                <a:gd name="f318" fmla="val 15958376"/>
                <a:gd name="f319" fmla="val 1565859"/>
                <a:gd name="f320" fmla="val 15905950"/>
                <a:gd name="f321" fmla="val 1568475"/>
                <a:gd name="f322" fmla="val 13981684"/>
                <a:gd name="f323" fmla="val 1781873"/>
                <a:gd name="f324" fmla="val 13937031"/>
                <a:gd name="f325" fmla="val 1784769"/>
                <a:gd name="f326" fmla="val 13890701"/>
                <a:gd name="f327" fmla="val 1783905"/>
                <a:gd name="f328" fmla="val 13843127"/>
                <a:gd name="f329" fmla="val 1779447"/>
                <a:gd name="f330" fmla="val 13794791"/>
                <a:gd name="f331" fmla="val 1771586"/>
                <a:gd name="f332" fmla="val 13746125"/>
                <a:gd name="f333" fmla="val 1760499"/>
                <a:gd name="f334" fmla="val 13697611"/>
                <a:gd name="f335" fmla="val 1746364"/>
                <a:gd name="f336" fmla="val 13649693"/>
                <a:gd name="f337" fmla="val 1729346"/>
                <a:gd name="f338" fmla="val 13602843"/>
                <a:gd name="f339" fmla="val 1709635"/>
                <a:gd name="f340" fmla="val 13557517"/>
                <a:gd name="f341" fmla="val 1687410"/>
                <a:gd name="f342" fmla="val 13514172"/>
                <a:gd name="f343" fmla="val 1662849"/>
                <a:gd name="f344" fmla="val 13473265"/>
                <a:gd name="f345" fmla="val 1636115"/>
                <a:gd name="f346" fmla="val 13435254"/>
                <a:gd name="f347" fmla="val 1607400"/>
                <a:gd name="f348" fmla="val 13400608"/>
                <a:gd name="f349" fmla="val 1576882"/>
                <a:gd name="f350" fmla="val 13369773"/>
                <a:gd name="f351" fmla="val 1544726"/>
                <a:gd name="f352" fmla="val 12101589"/>
                <a:gd name="f353" fmla="val 94005"/>
                <a:gd name="f354" fmla="val 12064848"/>
                <a:gd name="f355" fmla="val 56832"/>
                <a:gd name="f356" fmla="val 12028208"/>
                <a:gd name="f357" fmla="val 28968"/>
                <a:gd name="f358" fmla="val 11992166"/>
                <a:gd name="f359" fmla="val 10299"/>
                <a:gd name="f360" fmla="val 11957190"/>
                <a:gd name="f361" fmla="val 685"/>
                <a:gd name="f362" fmla="val 11923776"/>
                <a:gd name="f363" fmla="val 11892432"/>
                <a:gd name="f364" fmla="val 8128"/>
                <a:gd name="f365" fmla="val 11837873"/>
                <a:gd name="f366" fmla="val 50279"/>
                <a:gd name="f367" fmla="val 11815661"/>
                <a:gd name="f368" fmla="val 84061"/>
                <a:gd name="f369" fmla="val 11797462"/>
                <a:gd name="f370" fmla="val 126149"/>
                <a:gd name="f371" fmla="val 11783771"/>
                <a:gd name="f372" fmla="val 176390"/>
                <a:gd name="f373" fmla="val 11393805"/>
                <a:gd name="f374" fmla="val 2056803"/>
                <a:gd name="f375" fmla="val 11382794"/>
                <a:gd name="f376" fmla="val 2099805"/>
                <a:gd name="f377" fmla="val 11367643"/>
                <a:gd name="f378" fmla="val 2143239"/>
                <a:gd name="f379" fmla="val 11348669"/>
                <a:gd name="f380" fmla="val 2186724"/>
                <a:gd name="f381" fmla="val 11326190"/>
                <a:gd name="f382" fmla="val 2229878"/>
                <a:gd name="f383" fmla="val 11300511"/>
                <a:gd name="f384" fmla="val 2272347"/>
                <a:gd name="f385" fmla="val 11271949"/>
                <a:gd name="f386" fmla="val 2313724"/>
                <a:gd name="f387" fmla="val 11240821"/>
                <a:gd name="f388" fmla="val 2353640"/>
                <a:gd name="f389" fmla="val 11207433"/>
                <a:gd name="f390" fmla="val 2391727"/>
                <a:gd name="f391" fmla="val 11172101"/>
                <a:gd name="f392" fmla="val 2427605"/>
                <a:gd name="f393" fmla="val 11135131"/>
                <a:gd name="f394" fmla="val 2460879"/>
                <a:gd name="f395" fmla="val 11096854"/>
                <a:gd name="f396" fmla="val 2491194"/>
                <a:gd name="f397" fmla="val 11057560"/>
                <a:gd name="f398" fmla="val 2518156"/>
                <a:gd name="f399" fmla="val 11017568"/>
                <a:gd name="f400" fmla="val 2541384"/>
                <a:gd name="f401" fmla="val 10977194"/>
                <a:gd name="f402" fmla="val 2560523"/>
                <a:gd name="f403" fmla="val 9193797"/>
                <a:gd name="f404" fmla="val 3308058"/>
                <a:gd name="f405" fmla="val 9146769"/>
                <a:gd name="f406" fmla="val 3331210"/>
                <a:gd name="f407" fmla="val 9108719"/>
                <a:gd name="f408" fmla="val 3357143"/>
                <a:gd name="f409" fmla="val 9079662"/>
                <a:gd name="f410" fmla="val 3385375"/>
                <a:gd name="f411" fmla="val 9048648"/>
                <a:gd name="f412" fmla="val 3446691"/>
                <a:gd name="f413" fmla="val 9046756"/>
                <a:gd name="f414" fmla="val 3478771"/>
                <a:gd name="f415" fmla="val 9053970"/>
                <a:gd name="f416" fmla="val 3511118"/>
                <a:gd name="f417" fmla="val 9095867"/>
                <a:gd name="f418" fmla="val 3574643"/>
                <a:gd name="f419" fmla="val 9130614"/>
                <a:gd name="f420" fmla="val 3604806"/>
                <a:gd name="f421" fmla="val 9174582"/>
                <a:gd name="f422" fmla="val 3633228"/>
                <a:gd name="f423" fmla="val 10857840"/>
                <a:gd name="f424" fmla="val 4582033"/>
                <a:gd name="f425" fmla="val 10895673"/>
                <a:gd name="f426" fmla="val 4605706"/>
                <a:gd name="f427" fmla="val 10932655"/>
                <a:gd name="f428" fmla="val 4633417"/>
                <a:gd name="f429" fmla="val 10968507"/>
                <a:gd name="f430" fmla="val 4664735"/>
                <a:gd name="f431" fmla="val 11002963"/>
                <a:gd name="f432" fmla="val 4699266"/>
                <a:gd name="f433" fmla="val 11035754"/>
                <a:gd name="f434" fmla="val 4736604"/>
                <a:gd name="f435" fmla="val 11066628"/>
                <a:gd name="f436" fmla="val 4776317"/>
                <a:gd name="f437" fmla="val 11095304"/>
                <a:gd name="f438" fmla="val 4818011"/>
                <a:gd name="f439" fmla="val 11121517"/>
                <a:gd name="f440" fmla="val 4861255"/>
                <a:gd name="f441" fmla="val 11145012"/>
                <a:gd name="f442" fmla="val 4905667"/>
                <a:gd name="f443" fmla="val 11165510"/>
                <a:gd name="f444" fmla="val 4950803"/>
                <a:gd name="f445" fmla="val 11182756"/>
                <a:gd name="f446" fmla="val 4996269"/>
                <a:gd name="f447" fmla="val 11196485"/>
                <a:gd name="f448" fmla="val 5041646"/>
                <a:gd name="f449" fmla="val 11206417"/>
                <a:gd name="f450" fmla="val 5086540"/>
                <a:gd name="f451" fmla="val 11212297"/>
                <a:gd name="f452" fmla="val 5130520"/>
                <a:gd name="f453" fmla="val 11378260"/>
                <a:gd name="f454" fmla="val 7043255"/>
                <a:gd name="f455" fmla="val 11385931"/>
                <a:gd name="f456" fmla="val 7094728"/>
                <a:gd name="f457" fmla="val 11399037"/>
                <a:gd name="f458" fmla="val 7138619"/>
                <a:gd name="f459" fmla="val 11417135"/>
                <a:gd name="f460" fmla="val 7174725"/>
                <a:gd name="f461" fmla="val 11466347"/>
                <a:gd name="f462" fmla="val 7222909"/>
                <a:gd name="f463" fmla="val 11529784"/>
                <a:gd name="f464" fmla="val 7237793"/>
                <a:gd name="f465" fmla="val 11565649"/>
                <a:gd name="f466" fmla="val 7232294"/>
                <a:gd name="f467" fmla="val 11603660"/>
                <a:gd name="f468" fmla="val 7217918"/>
                <a:gd name="f469" fmla="val 11643322"/>
                <a:gd name="f470" fmla="val 7194486"/>
                <a:gd name="f471" fmla="val 11684165"/>
                <a:gd name="f472" fmla="val 7161809"/>
                <a:gd name="f473" fmla="val 13114477"/>
                <a:gd name="f474" fmla="val 5867730"/>
                <a:gd name="f475" fmla="val 13148882"/>
                <a:gd name="f476" fmla="val 5839371"/>
                <a:gd name="f477" fmla="val 13186880"/>
                <a:gd name="f478" fmla="val 5813056"/>
                <a:gd name="f479" fmla="val 13228003"/>
                <a:gd name="f480" fmla="val 5788939"/>
                <a:gd name="f481" fmla="val 13271767"/>
                <a:gd name="f482" fmla="val 5767121"/>
                <a:gd name="f483" fmla="val 13317715"/>
                <a:gd name="f484" fmla="val 5747740"/>
                <a:gd name="f485" fmla="val 13365340"/>
                <a:gd name="f486" fmla="val 5730913"/>
                <a:gd name="f487" fmla="val 13414197"/>
                <a:gd name="f488" fmla="val 5716752"/>
                <a:gd name="f489" fmla="val 13463778"/>
                <a:gd name="f490" fmla="val 5705399"/>
                <a:gd name="f491" fmla="val 13513638"/>
                <a:gd name="f492" fmla="val 5696978"/>
                <a:gd name="f493" fmla="val 13563270"/>
                <a:gd name="f494" fmla="val 5691594"/>
                <a:gd name="f495" fmla="val 13612216"/>
                <a:gd name="f496" fmla="val 5689397"/>
                <a:gd name="f497" fmla="val 13659993"/>
                <a:gd name="f498" fmla="val 5690476"/>
                <a:gd name="f499" fmla="val 13706132"/>
                <a:gd name="f500" fmla="val 5694985"/>
                <a:gd name="f501" fmla="val 13750138"/>
                <a:gd name="f502" fmla="val 5703049"/>
                <a:gd name="f503" fmla="val 15636126"/>
                <a:gd name="f504" fmla="val 6137580"/>
                <a:gd name="f505" fmla="val 15687891"/>
                <a:gd name="f506" fmla="val 6146254"/>
                <a:gd name="f507" fmla="val 15734043"/>
                <a:gd name="f508" fmla="val 6147447"/>
                <a:gd name="f509" fmla="val 15774289"/>
                <a:gd name="f510" fmla="val 6141542"/>
                <a:gd name="f511" fmla="val 15835719"/>
                <a:gd name="f512" fmla="val 6110021"/>
                <a:gd name="f513" fmla="val 15869615"/>
                <a:gd name="f514" fmla="val 6054801"/>
                <a:gd name="f515" fmla="val 15875419"/>
                <a:gd name="f516" fmla="val 6019279"/>
                <a:gd name="f517" fmla="val 15873375"/>
                <a:gd name="f518" fmla="val 5978995"/>
                <a:gd name="f519" fmla="val 15863151"/>
                <a:gd name="f520" fmla="val 5934341"/>
                <a:gd name="f521" fmla="val 15844444"/>
                <a:gd name="f522" fmla="val 5885713"/>
                <a:gd name="f523" fmla="val 15045119"/>
                <a:gd name="f524" fmla="val 4137164"/>
                <a:gd name="f525" fmla="val 15028545"/>
                <a:gd name="f526" fmla="val 4095953"/>
                <a:gd name="f527" fmla="val 15015058"/>
                <a:gd name="f528" fmla="val 4051998"/>
                <a:gd name="f529" fmla="val 15004618"/>
                <a:gd name="f530" fmla="val 4005757"/>
                <a:gd name="f531" fmla="val 14997227"/>
                <a:gd name="f532" fmla="val 3957739"/>
                <a:gd name="f533" fmla="val 14992820"/>
                <a:gd name="f534" fmla="val 3908425"/>
                <a:gd name="f535" fmla="val 14991398"/>
                <a:gd name="f536" fmla="val 3858310"/>
                <a:gd name="f537" fmla="val 14992909"/>
                <a:gd name="f538" fmla="val 3807879"/>
                <a:gd name="f539" fmla="val 14997341"/>
                <a:gd name="f540" fmla="val 3757599"/>
                <a:gd name="f541" fmla="val 15004657"/>
                <a:gd name="f542" fmla="val 3707993"/>
                <a:gd name="f543" fmla="val 15014829"/>
                <a:gd name="f544" fmla="val 3659530"/>
                <a:gd name="f545" fmla="val 15027834"/>
                <a:gd name="f546" fmla="val 3612705"/>
                <a:gd name="f547" fmla="val 15043633"/>
                <a:gd name="f548" fmla="val 3567988"/>
                <a:gd name="f549" fmla="val 15062200"/>
                <a:gd name="f550" fmla="val 3525888"/>
                <a:gd name="f551" fmla="val 15083511"/>
                <a:gd name="f552" fmla="val 3486886"/>
                <a:gd name="f553" fmla="val 16083191"/>
                <a:gd name="f554" fmla="val 1842757"/>
                <a:gd name="f555" fmla="val 16107512"/>
                <a:gd name="f556" fmla="val 1796630"/>
                <a:gd name="f557" fmla="val 16122917"/>
                <a:gd name="f558" fmla="val 1753476"/>
                <a:gd name="f559" fmla="*/ f0 1 16130269"/>
                <a:gd name="f560" fmla="*/ f1 1 10794365"/>
                <a:gd name="f561" fmla="+- f4 0 f2"/>
                <a:gd name="f562" fmla="+- f3 0 f2"/>
                <a:gd name="f563" fmla="*/ f562 1 16130269"/>
                <a:gd name="f564" fmla="*/ f561 1 10794365"/>
                <a:gd name="f565" fmla="*/ f2 1 f563"/>
                <a:gd name="f566" fmla="*/ f3 1 f563"/>
                <a:gd name="f567" fmla="*/ f2 1 f564"/>
                <a:gd name="f568" fmla="*/ f4 1 f564"/>
                <a:gd name="f569" fmla="*/ f565 f559 1"/>
                <a:gd name="f570" fmla="*/ f566 f559 1"/>
                <a:gd name="f571" fmla="*/ f568 f560 1"/>
                <a:gd name="f572" fmla="*/ f567 f560 1"/>
              </a:gdLst>
              <a:ahLst/>
              <a:cxnLst>
                <a:cxn ang="3cd4">
                  <a:pos x="hc" y="t"/>
                </a:cxn>
                <a:cxn ang="0">
                  <a:pos x="r" y="vc"/>
                </a:cxn>
                <a:cxn ang="cd4">
                  <a:pos x="hc" y="b"/>
                </a:cxn>
                <a:cxn ang="cd2">
                  <a:pos x="l" y="vc"/>
                </a:cxn>
              </a:cxnLst>
              <a:rect l="f569" t="f572" r="f570" b="f571"/>
              <a:pathLst>
                <a:path w="16130269" h="10794365">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5" y="f6"/>
                  </a:lnTo>
                  <a:close/>
                </a:path>
                <a:path w="16130269" h="10794365">
                  <a:moveTo>
                    <a:pt x="f136" y="f137"/>
                  </a:move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34" y="f235"/>
                  </a:lnTo>
                  <a:lnTo>
                    <a:pt x="f236" y="f237"/>
                  </a:lnTo>
                  <a:lnTo>
                    <a:pt x="f238" y="f239"/>
                  </a:lnTo>
                  <a:lnTo>
                    <a:pt x="f240" y="f241"/>
                  </a:lnTo>
                  <a:lnTo>
                    <a:pt x="f242" y="f243"/>
                  </a:lnTo>
                  <a:lnTo>
                    <a:pt x="f244" y="f245"/>
                  </a:lnTo>
                  <a:lnTo>
                    <a:pt x="f246" y="f247"/>
                  </a:lnTo>
                  <a:lnTo>
                    <a:pt x="f248" y="f249"/>
                  </a:lnTo>
                  <a:lnTo>
                    <a:pt x="f250" y="f251"/>
                  </a:lnTo>
                  <a:lnTo>
                    <a:pt x="f252" y="f253"/>
                  </a:lnTo>
                  <a:lnTo>
                    <a:pt x="f254" y="f255"/>
                  </a:lnTo>
                  <a:lnTo>
                    <a:pt x="f256" y="f257"/>
                  </a:lnTo>
                  <a:lnTo>
                    <a:pt x="f258" y="f259"/>
                  </a:lnTo>
                  <a:lnTo>
                    <a:pt x="f260" y="f261"/>
                  </a:lnTo>
                  <a:lnTo>
                    <a:pt x="f262" y="f263"/>
                  </a:lnTo>
                  <a:lnTo>
                    <a:pt x="f264" y="f265"/>
                  </a:lnTo>
                  <a:lnTo>
                    <a:pt x="f266" y="f267"/>
                  </a:lnTo>
                  <a:lnTo>
                    <a:pt x="f268" y="f269"/>
                  </a:lnTo>
                  <a:lnTo>
                    <a:pt x="f270" y="f271"/>
                  </a:lnTo>
                  <a:lnTo>
                    <a:pt x="f272" y="f273"/>
                  </a:lnTo>
                  <a:lnTo>
                    <a:pt x="f274" y="f275"/>
                  </a:lnTo>
                  <a:lnTo>
                    <a:pt x="f276" y="f277"/>
                  </a:lnTo>
                  <a:lnTo>
                    <a:pt x="f278" y="f279"/>
                  </a:lnTo>
                  <a:lnTo>
                    <a:pt x="f280" y="f281"/>
                  </a:lnTo>
                  <a:lnTo>
                    <a:pt x="f282" y="f283"/>
                  </a:lnTo>
                  <a:lnTo>
                    <a:pt x="f284" y="f285"/>
                  </a:lnTo>
                  <a:lnTo>
                    <a:pt x="f286" y="f287"/>
                  </a:lnTo>
                  <a:lnTo>
                    <a:pt x="f288" y="f289"/>
                  </a:lnTo>
                  <a:lnTo>
                    <a:pt x="f290" y="f291"/>
                  </a:lnTo>
                  <a:lnTo>
                    <a:pt x="f292" y="f293"/>
                  </a:lnTo>
                  <a:lnTo>
                    <a:pt x="f294" y="f295"/>
                  </a:lnTo>
                  <a:lnTo>
                    <a:pt x="f296" y="f297"/>
                  </a:lnTo>
                  <a:lnTo>
                    <a:pt x="f298" y="f299"/>
                  </a:lnTo>
                  <a:lnTo>
                    <a:pt x="f300" y="f301"/>
                  </a:lnTo>
                  <a:lnTo>
                    <a:pt x="f302" y="f303"/>
                  </a:lnTo>
                  <a:lnTo>
                    <a:pt x="f304" y="f305"/>
                  </a:lnTo>
                  <a:lnTo>
                    <a:pt x="f306" y="f307"/>
                  </a:lnTo>
                  <a:lnTo>
                    <a:pt x="f308" y="f309"/>
                  </a:lnTo>
                  <a:lnTo>
                    <a:pt x="f136" y="f137"/>
                  </a:lnTo>
                  <a:close/>
                </a:path>
                <a:path w="16130269" h="10794365">
                  <a:moveTo>
                    <a:pt x="f310" y="f311"/>
                  </a:moveTo>
                  <a:lnTo>
                    <a:pt x="f312" y="f313"/>
                  </a:lnTo>
                  <a:lnTo>
                    <a:pt x="f314" y="f315"/>
                  </a:lnTo>
                  <a:lnTo>
                    <a:pt x="f316" y="f317"/>
                  </a:lnTo>
                  <a:lnTo>
                    <a:pt x="f318" y="f319"/>
                  </a:lnTo>
                  <a:lnTo>
                    <a:pt x="f320" y="f321"/>
                  </a:lnTo>
                  <a:lnTo>
                    <a:pt x="f322" y="f323"/>
                  </a:lnTo>
                  <a:lnTo>
                    <a:pt x="f324" y="f325"/>
                  </a:lnTo>
                  <a:lnTo>
                    <a:pt x="f326" y="f327"/>
                  </a:lnTo>
                  <a:lnTo>
                    <a:pt x="f328" y="f329"/>
                  </a:lnTo>
                  <a:lnTo>
                    <a:pt x="f330" y="f331"/>
                  </a:lnTo>
                  <a:lnTo>
                    <a:pt x="f332" y="f333"/>
                  </a:lnTo>
                  <a:lnTo>
                    <a:pt x="f334" y="f335"/>
                  </a:lnTo>
                  <a:lnTo>
                    <a:pt x="f336" y="f337"/>
                  </a:lnTo>
                  <a:lnTo>
                    <a:pt x="f338" y="f339"/>
                  </a:lnTo>
                  <a:lnTo>
                    <a:pt x="f340" y="f341"/>
                  </a:lnTo>
                  <a:lnTo>
                    <a:pt x="f342" y="f343"/>
                  </a:lnTo>
                  <a:lnTo>
                    <a:pt x="f344" y="f345"/>
                  </a:lnTo>
                  <a:lnTo>
                    <a:pt x="f346" y="f347"/>
                  </a:lnTo>
                  <a:lnTo>
                    <a:pt x="f348" y="f349"/>
                  </a:lnTo>
                  <a:lnTo>
                    <a:pt x="f350" y="f351"/>
                  </a:lnTo>
                  <a:lnTo>
                    <a:pt x="f352" y="f353"/>
                  </a:lnTo>
                  <a:lnTo>
                    <a:pt x="f354" y="f355"/>
                  </a:lnTo>
                  <a:lnTo>
                    <a:pt x="f356" y="f357"/>
                  </a:lnTo>
                  <a:lnTo>
                    <a:pt x="f358" y="f359"/>
                  </a:lnTo>
                  <a:lnTo>
                    <a:pt x="f360" y="f361"/>
                  </a:lnTo>
                  <a:lnTo>
                    <a:pt x="f362" y="f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lnTo>
                    <a:pt x="f409" y="f410"/>
                  </a:lnTo>
                  <a:lnTo>
                    <a:pt x="f411" y="f412"/>
                  </a:lnTo>
                  <a:lnTo>
                    <a:pt x="f413" y="f414"/>
                  </a:lnTo>
                  <a:lnTo>
                    <a:pt x="f415" y="f416"/>
                  </a:lnTo>
                  <a:lnTo>
                    <a:pt x="f417" y="f418"/>
                  </a:lnTo>
                  <a:lnTo>
                    <a:pt x="f419" y="f420"/>
                  </a:lnTo>
                  <a:lnTo>
                    <a:pt x="f421" y="f422"/>
                  </a:lnTo>
                  <a:lnTo>
                    <a:pt x="f423" y="f424"/>
                  </a:lnTo>
                  <a:lnTo>
                    <a:pt x="f425" y="f426"/>
                  </a:lnTo>
                  <a:lnTo>
                    <a:pt x="f427" y="f428"/>
                  </a:lnTo>
                  <a:lnTo>
                    <a:pt x="f429" y="f430"/>
                  </a:lnTo>
                  <a:lnTo>
                    <a:pt x="f431" y="f432"/>
                  </a:lnTo>
                  <a:lnTo>
                    <a:pt x="f433" y="f434"/>
                  </a:lnTo>
                  <a:lnTo>
                    <a:pt x="f435" y="f436"/>
                  </a:lnTo>
                  <a:lnTo>
                    <a:pt x="f437" y="f438"/>
                  </a:lnTo>
                  <a:lnTo>
                    <a:pt x="f439" y="f440"/>
                  </a:lnTo>
                  <a:lnTo>
                    <a:pt x="f441" y="f442"/>
                  </a:lnTo>
                  <a:lnTo>
                    <a:pt x="f443" y="f444"/>
                  </a:lnTo>
                  <a:lnTo>
                    <a:pt x="f445" y="f446"/>
                  </a:lnTo>
                  <a:lnTo>
                    <a:pt x="f447" y="f448"/>
                  </a:lnTo>
                  <a:lnTo>
                    <a:pt x="f449" y="f450"/>
                  </a:lnTo>
                  <a:lnTo>
                    <a:pt x="f451" y="f452"/>
                  </a:lnTo>
                  <a:lnTo>
                    <a:pt x="f453" y="f454"/>
                  </a:lnTo>
                  <a:lnTo>
                    <a:pt x="f455" y="f456"/>
                  </a:lnTo>
                  <a:lnTo>
                    <a:pt x="f457" y="f458"/>
                  </a:lnTo>
                  <a:lnTo>
                    <a:pt x="f459" y="f460"/>
                  </a:lnTo>
                  <a:lnTo>
                    <a:pt x="f461" y="f462"/>
                  </a:lnTo>
                  <a:lnTo>
                    <a:pt x="f463" y="f464"/>
                  </a:lnTo>
                  <a:lnTo>
                    <a:pt x="f465" y="f466"/>
                  </a:lnTo>
                  <a:lnTo>
                    <a:pt x="f467" y="f468"/>
                  </a:lnTo>
                  <a:lnTo>
                    <a:pt x="f469" y="f470"/>
                  </a:lnTo>
                  <a:lnTo>
                    <a:pt x="f471" y="f472"/>
                  </a:lnTo>
                  <a:lnTo>
                    <a:pt x="f473" y="f474"/>
                  </a:lnTo>
                  <a:lnTo>
                    <a:pt x="f475" y="f476"/>
                  </a:lnTo>
                  <a:lnTo>
                    <a:pt x="f477" y="f478"/>
                  </a:lnTo>
                  <a:lnTo>
                    <a:pt x="f479" y="f480"/>
                  </a:lnTo>
                  <a:lnTo>
                    <a:pt x="f481" y="f482"/>
                  </a:lnTo>
                  <a:lnTo>
                    <a:pt x="f483" y="f484"/>
                  </a:lnTo>
                  <a:lnTo>
                    <a:pt x="f485" y="f486"/>
                  </a:lnTo>
                  <a:lnTo>
                    <a:pt x="f487" y="f488"/>
                  </a:lnTo>
                  <a:lnTo>
                    <a:pt x="f489" y="f490"/>
                  </a:lnTo>
                  <a:lnTo>
                    <a:pt x="f491" y="f492"/>
                  </a:lnTo>
                  <a:lnTo>
                    <a:pt x="f493" y="f494"/>
                  </a:lnTo>
                  <a:lnTo>
                    <a:pt x="f495" y="f496"/>
                  </a:lnTo>
                  <a:lnTo>
                    <a:pt x="f497" y="f498"/>
                  </a:lnTo>
                  <a:lnTo>
                    <a:pt x="f499" y="f500"/>
                  </a:lnTo>
                  <a:lnTo>
                    <a:pt x="f501" y="f502"/>
                  </a:lnTo>
                  <a:lnTo>
                    <a:pt x="f503" y="f504"/>
                  </a:lnTo>
                  <a:lnTo>
                    <a:pt x="f505" y="f506"/>
                  </a:lnTo>
                  <a:lnTo>
                    <a:pt x="f507" y="f508"/>
                  </a:lnTo>
                  <a:lnTo>
                    <a:pt x="f509" y="f510"/>
                  </a:lnTo>
                  <a:lnTo>
                    <a:pt x="f511" y="f512"/>
                  </a:lnTo>
                  <a:lnTo>
                    <a:pt x="f513" y="f514"/>
                  </a:lnTo>
                  <a:lnTo>
                    <a:pt x="f515" y="f516"/>
                  </a:lnTo>
                  <a:lnTo>
                    <a:pt x="f517" y="f518"/>
                  </a:lnTo>
                  <a:lnTo>
                    <a:pt x="f519" y="f520"/>
                  </a:lnTo>
                  <a:lnTo>
                    <a:pt x="f521" y="f522"/>
                  </a:lnTo>
                  <a:lnTo>
                    <a:pt x="f523" y="f524"/>
                  </a:lnTo>
                  <a:lnTo>
                    <a:pt x="f525" y="f526"/>
                  </a:lnTo>
                  <a:lnTo>
                    <a:pt x="f527" y="f528"/>
                  </a:lnTo>
                  <a:lnTo>
                    <a:pt x="f529" y="f530"/>
                  </a:lnTo>
                  <a:lnTo>
                    <a:pt x="f531" y="f532"/>
                  </a:lnTo>
                  <a:lnTo>
                    <a:pt x="f533" y="f534"/>
                  </a:lnTo>
                  <a:lnTo>
                    <a:pt x="f535" y="f536"/>
                  </a:lnTo>
                  <a:lnTo>
                    <a:pt x="f537" y="f538"/>
                  </a:lnTo>
                  <a:lnTo>
                    <a:pt x="f539" y="f540"/>
                  </a:lnTo>
                  <a:lnTo>
                    <a:pt x="f541" y="f542"/>
                  </a:lnTo>
                  <a:lnTo>
                    <a:pt x="f543" y="f544"/>
                  </a:lnTo>
                  <a:lnTo>
                    <a:pt x="f545" y="f546"/>
                  </a:lnTo>
                  <a:lnTo>
                    <a:pt x="f547" y="f548"/>
                  </a:lnTo>
                  <a:lnTo>
                    <a:pt x="f549" y="f550"/>
                  </a:lnTo>
                  <a:lnTo>
                    <a:pt x="f551" y="f552"/>
                  </a:lnTo>
                  <a:lnTo>
                    <a:pt x="f553" y="f554"/>
                  </a:lnTo>
                  <a:lnTo>
                    <a:pt x="f555" y="f556"/>
                  </a:lnTo>
                  <a:lnTo>
                    <a:pt x="f557" y="f558"/>
                  </a:lnTo>
                  <a:lnTo>
                    <a:pt x="f310" y="f311"/>
                  </a:lnTo>
                  <a:close/>
                </a:path>
              </a:pathLst>
            </a:custGeom>
            <a:solidFill>
              <a:srgbClr val="FFFFFF">
                <a:alpha val="7998"/>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grpSp>
      <p:pic>
        <p:nvPicPr>
          <p:cNvPr id="5" name="Image 39">
            <a:extLst>
              <a:ext uri="{FF2B5EF4-FFF2-40B4-BE49-F238E27FC236}">
                <a16:creationId xmlns:a16="http://schemas.microsoft.com/office/drawing/2014/main" id="{069C903F-1598-4C5C-B28E-1811A772F1C9}"/>
              </a:ext>
            </a:extLst>
          </p:cNvPr>
          <p:cNvPicPr>
            <a:picLocks noChangeAspect="1"/>
          </p:cNvPicPr>
          <p:nvPr/>
        </p:nvPicPr>
        <p:blipFill>
          <a:blip r:embed="rId3"/>
          <a:stretch>
            <a:fillRect/>
          </a:stretch>
        </p:blipFill>
        <p:spPr>
          <a:xfrm>
            <a:off x="279651" y="0"/>
            <a:ext cx="6429841" cy="4929548"/>
          </a:xfrm>
          <a:prstGeom prst="rect">
            <a:avLst/>
          </a:prstGeom>
          <a:noFill/>
          <a:ln cap="flat">
            <a:noFill/>
          </a:ln>
        </p:spPr>
      </p:pic>
      <p:pic>
        <p:nvPicPr>
          <p:cNvPr id="6" name="object 2">
            <a:extLst>
              <a:ext uri="{FF2B5EF4-FFF2-40B4-BE49-F238E27FC236}">
                <a16:creationId xmlns:a16="http://schemas.microsoft.com/office/drawing/2014/main" id="{4440C38E-9821-4B64-A427-EFFCDA181B35}"/>
              </a:ext>
            </a:extLst>
          </p:cNvPr>
          <p:cNvPicPr>
            <a:picLocks noChangeAspect="1"/>
          </p:cNvPicPr>
          <p:nvPr/>
        </p:nvPicPr>
        <p:blipFill>
          <a:blip r:embed="rId4"/>
          <a:stretch>
            <a:fillRect/>
          </a:stretch>
        </p:blipFill>
        <p:spPr>
          <a:xfrm>
            <a:off x="17037219" y="10773049"/>
            <a:ext cx="193038" cy="194072"/>
          </a:xfrm>
          <a:prstGeom prst="rect">
            <a:avLst/>
          </a:prstGeom>
          <a:noFill/>
          <a:ln cap="flat">
            <a:noFill/>
          </a:ln>
        </p:spPr>
      </p:pic>
      <p:pic>
        <p:nvPicPr>
          <p:cNvPr id="7" name="object 3">
            <a:extLst>
              <a:ext uri="{FF2B5EF4-FFF2-40B4-BE49-F238E27FC236}">
                <a16:creationId xmlns:a16="http://schemas.microsoft.com/office/drawing/2014/main" id="{F6524CC5-D9B8-4C4F-92B1-E5DA5B0599DE}"/>
              </a:ext>
            </a:extLst>
          </p:cNvPr>
          <p:cNvPicPr>
            <a:picLocks noChangeAspect="1"/>
          </p:cNvPicPr>
          <p:nvPr/>
        </p:nvPicPr>
        <p:blipFill>
          <a:blip r:embed="rId5"/>
          <a:stretch>
            <a:fillRect/>
          </a:stretch>
        </p:blipFill>
        <p:spPr>
          <a:xfrm>
            <a:off x="16384712" y="10779459"/>
            <a:ext cx="211610" cy="177174"/>
          </a:xfrm>
          <a:prstGeom prst="rect">
            <a:avLst/>
          </a:prstGeom>
          <a:noFill/>
          <a:ln cap="flat">
            <a:noFill/>
          </a:ln>
        </p:spPr>
      </p:pic>
      <p:pic>
        <p:nvPicPr>
          <p:cNvPr id="8" name="object 4">
            <a:extLst>
              <a:ext uri="{FF2B5EF4-FFF2-40B4-BE49-F238E27FC236}">
                <a16:creationId xmlns:a16="http://schemas.microsoft.com/office/drawing/2014/main" id="{F7096C7B-3142-4296-BA4B-D9ECFC96D972}"/>
              </a:ext>
            </a:extLst>
          </p:cNvPr>
          <p:cNvPicPr>
            <a:picLocks noChangeAspect="1"/>
          </p:cNvPicPr>
          <p:nvPr/>
        </p:nvPicPr>
        <p:blipFill>
          <a:blip r:embed="rId6"/>
          <a:stretch>
            <a:fillRect/>
          </a:stretch>
        </p:blipFill>
        <p:spPr>
          <a:xfrm>
            <a:off x="16014060" y="10764042"/>
            <a:ext cx="215496" cy="212076"/>
          </a:xfrm>
          <a:prstGeom prst="rect">
            <a:avLst/>
          </a:prstGeom>
          <a:noFill/>
          <a:ln cap="flat">
            <a:noFill/>
          </a:ln>
        </p:spPr>
      </p:pic>
      <p:pic>
        <p:nvPicPr>
          <p:cNvPr id="9" name="object 5">
            <a:extLst>
              <a:ext uri="{FF2B5EF4-FFF2-40B4-BE49-F238E27FC236}">
                <a16:creationId xmlns:a16="http://schemas.microsoft.com/office/drawing/2014/main" id="{8A3151CE-738E-416B-8228-0ACB9E1DDF76}"/>
              </a:ext>
            </a:extLst>
          </p:cNvPr>
          <p:cNvPicPr>
            <a:picLocks noChangeAspect="1"/>
          </p:cNvPicPr>
          <p:nvPr/>
        </p:nvPicPr>
        <p:blipFill>
          <a:blip r:embed="rId7"/>
          <a:stretch>
            <a:fillRect/>
          </a:stretch>
        </p:blipFill>
        <p:spPr>
          <a:xfrm>
            <a:off x="15755688" y="10764472"/>
            <a:ext cx="107350" cy="211226"/>
          </a:xfrm>
          <a:prstGeom prst="rect">
            <a:avLst/>
          </a:prstGeom>
          <a:noFill/>
          <a:ln cap="flat">
            <a:noFill/>
          </a:ln>
        </p:spPr>
      </p:pic>
      <p:pic>
        <p:nvPicPr>
          <p:cNvPr id="10" name="object 6">
            <a:extLst>
              <a:ext uri="{FF2B5EF4-FFF2-40B4-BE49-F238E27FC236}">
                <a16:creationId xmlns:a16="http://schemas.microsoft.com/office/drawing/2014/main" id="{3B82628B-0F3F-4FD8-9F2D-9D9D2047AA9F}"/>
              </a:ext>
            </a:extLst>
          </p:cNvPr>
          <p:cNvPicPr>
            <a:picLocks noChangeAspect="1"/>
          </p:cNvPicPr>
          <p:nvPr/>
        </p:nvPicPr>
        <p:blipFill>
          <a:blip r:embed="rId8"/>
          <a:stretch>
            <a:fillRect/>
          </a:stretch>
        </p:blipFill>
        <p:spPr>
          <a:xfrm>
            <a:off x="16716173" y="10764261"/>
            <a:ext cx="171276" cy="211647"/>
          </a:xfrm>
          <a:prstGeom prst="rect">
            <a:avLst/>
          </a:prstGeom>
          <a:noFill/>
          <a:ln cap="flat">
            <a:noFill/>
          </a:ln>
        </p:spPr>
      </p:pic>
      <p:sp>
        <p:nvSpPr>
          <p:cNvPr id="11" name="object 29">
            <a:extLst>
              <a:ext uri="{FF2B5EF4-FFF2-40B4-BE49-F238E27FC236}">
                <a16:creationId xmlns:a16="http://schemas.microsoft.com/office/drawing/2014/main" id="{8CA76B5C-B67B-4131-8A8B-684095636232}"/>
              </a:ext>
            </a:extLst>
          </p:cNvPr>
          <p:cNvSpPr/>
          <p:nvPr/>
        </p:nvSpPr>
        <p:spPr>
          <a:xfrm>
            <a:off x="7367251" y="7290383"/>
            <a:ext cx="7760888" cy="929844"/>
          </a:xfrm>
          <a:custGeom>
            <a:avLst/>
            <a:gdLst>
              <a:gd name="f0" fmla="val w"/>
              <a:gd name="f1" fmla="val h"/>
              <a:gd name="f2" fmla="val 0"/>
              <a:gd name="f3" fmla="val 5401944"/>
              <a:gd name="f4" fmla="val 894079"/>
              <a:gd name="f5" fmla="val 4954613"/>
              <a:gd name="f6" fmla="val 446907"/>
              <a:gd name="f7" fmla="val 398212"/>
              <a:gd name="f8" fmla="val 2622"/>
              <a:gd name="f9" fmla="val 351035"/>
              <a:gd name="f10" fmla="val 10307"/>
              <a:gd name="f11" fmla="val 305650"/>
              <a:gd name="f12" fmla="val 22783"/>
              <a:gd name="f13" fmla="val 262329"/>
              <a:gd name="f14" fmla="val 39777"/>
              <a:gd name="f15" fmla="val 221345"/>
              <a:gd name="f16" fmla="val 61016"/>
              <a:gd name="f17" fmla="val 182970"/>
              <a:gd name="f18" fmla="val 86227"/>
              <a:gd name="f19" fmla="val 147477"/>
              <a:gd name="f20" fmla="val 115138"/>
              <a:gd name="f21" fmla="val 495603"/>
              <a:gd name="f22" fmla="val 542779"/>
              <a:gd name="f23" fmla="val 588165"/>
              <a:gd name="f24" fmla="val 631486"/>
              <a:gd name="f25" fmla="val 672470"/>
              <a:gd name="f26" fmla="val 710845"/>
              <a:gd name="f27" fmla="val 746338"/>
              <a:gd name="f28" fmla="val 778677"/>
              <a:gd name="f29" fmla="val 807588"/>
              <a:gd name="f30" fmla="val 832799"/>
              <a:gd name="f31" fmla="val 854038"/>
              <a:gd name="f32" fmla="val 871031"/>
              <a:gd name="f33" fmla="val 883507"/>
              <a:gd name="f34" fmla="val 891193"/>
              <a:gd name="f35" fmla="val 893815"/>
              <a:gd name="f36" fmla="val 5003308"/>
              <a:gd name="f37" fmla="val 5050485"/>
              <a:gd name="f38" fmla="val 5095869"/>
              <a:gd name="f39" fmla="val 5139189"/>
              <a:gd name="f40" fmla="val 5180173"/>
              <a:gd name="f41" fmla="val 5218547"/>
              <a:gd name="f42" fmla="val 5254039"/>
              <a:gd name="f43" fmla="val 5286376"/>
              <a:gd name="f44" fmla="val 5315287"/>
              <a:gd name="f45" fmla="val 5340497"/>
              <a:gd name="f46" fmla="val 5361735"/>
              <a:gd name="f47" fmla="val 5378728"/>
              <a:gd name="f48" fmla="val 5391203"/>
              <a:gd name="f49" fmla="val 5398888"/>
              <a:gd name="f50" fmla="val 5401510"/>
              <a:gd name="f51" fmla="*/ f0 1 5401944"/>
              <a:gd name="f52" fmla="*/ f1 1 894079"/>
              <a:gd name="f53" fmla="+- f4 0 f2"/>
              <a:gd name="f54" fmla="+- f3 0 f2"/>
              <a:gd name="f55" fmla="*/ f54 1 5401944"/>
              <a:gd name="f56" fmla="*/ f53 1 894079"/>
              <a:gd name="f57" fmla="*/ f2 1 f55"/>
              <a:gd name="f58" fmla="*/ f3 1 f55"/>
              <a:gd name="f59" fmla="*/ f2 1 f56"/>
              <a:gd name="f60" fmla="*/ f4 1 f56"/>
              <a:gd name="f61" fmla="*/ f57 f51 1"/>
              <a:gd name="f62" fmla="*/ f58 f51 1"/>
              <a:gd name="f63" fmla="*/ f60 f52 1"/>
              <a:gd name="f64" fmla="*/ f59 f52 1"/>
            </a:gdLst>
            <a:ahLst/>
            <a:cxnLst>
              <a:cxn ang="3cd4">
                <a:pos x="hc" y="t"/>
              </a:cxn>
              <a:cxn ang="0">
                <a:pos x="r" y="vc"/>
              </a:cxn>
              <a:cxn ang="cd4">
                <a:pos x="hc" y="b"/>
              </a:cxn>
              <a:cxn ang="cd2">
                <a:pos x="l" y="vc"/>
              </a:cxn>
            </a:cxnLst>
            <a:rect l="f61" t="f64" r="f62" b="f63"/>
            <a:pathLst>
              <a:path w="5401944" h="894079">
                <a:moveTo>
                  <a:pt x="f5" y="f2"/>
                </a:moveTo>
                <a:lnTo>
                  <a:pt x="f6" y="f2"/>
                </a:lnTo>
                <a:lnTo>
                  <a:pt x="f7" y="f8"/>
                </a:lnTo>
                <a:lnTo>
                  <a:pt x="f9" y="f10"/>
                </a:lnTo>
                <a:lnTo>
                  <a:pt x="f11" y="f12"/>
                </a:lnTo>
                <a:lnTo>
                  <a:pt x="f13" y="f14"/>
                </a:lnTo>
                <a:lnTo>
                  <a:pt x="f15" y="f16"/>
                </a:lnTo>
                <a:lnTo>
                  <a:pt x="f17" y="f18"/>
                </a:lnTo>
                <a:lnTo>
                  <a:pt x="f19" y="f20"/>
                </a:lnTo>
                <a:lnTo>
                  <a:pt x="f20" y="f19"/>
                </a:lnTo>
                <a:lnTo>
                  <a:pt x="f18" y="f17"/>
                </a:lnTo>
                <a:lnTo>
                  <a:pt x="f16" y="f15"/>
                </a:lnTo>
                <a:lnTo>
                  <a:pt x="f14" y="f13"/>
                </a:lnTo>
                <a:lnTo>
                  <a:pt x="f12" y="f11"/>
                </a:lnTo>
                <a:lnTo>
                  <a:pt x="f10" y="f9"/>
                </a:lnTo>
                <a:lnTo>
                  <a:pt x="f8" y="f7"/>
                </a:lnTo>
                <a:lnTo>
                  <a:pt x="f2" y="f6"/>
                </a:lnTo>
                <a:lnTo>
                  <a:pt x="f8" y="f21"/>
                </a:lnTo>
                <a:lnTo>
                  <a:pt x="f10" y="f22"/>
                </a:lnTo>
                <a:lnTo>
                  <a:pt x="f12" y="f23"/>
                </a:lnTo>
                <a:lnTo>
                  <a:pt x="f14" y="f24"/>
                </a:lnTo>
                <a:lnTo>
                  <a:pt x="f16" y="f25"/>
                </a:lnTo>
                <a:lnTo>
                  <a:pt x="f18" y="f26"/>
                </a:lnTo>
                <a:lnTo>
                  <a:pt x="f20" y="f27"/>
                </a:lnTo>
                <a:lnTo>
                  <a:pt x="f19" y="f28"/>
                </a:lnTo>
                <a:lnTo>
                  <a:pt x="f17" y="f29"/>
                </a:lnTo>
                <a:lnTo>
                  <a:pt x="f15" y="f30"/>
                </a:lnTo>
                <a:lnTo>
                  <a:pt x="f13" y="f31"/>
                </a:lnTo>
                <a:lnTo>
                  <a:pt x="f11" y="f32"/>
                </a:lnTo>
                <a:lnTo>
                  <a:pt x="f9" y="f33"/>
                </a:lnTo>
                <a:lnTo>
                  <a:pt x="f7" y="f34"/>
                </a:lnTo>
                <a:lnTo>
                  <a:pt x="f6" y="f35"/>
                </a:lnTo>
                <a:lnTo>
                  <a:pt x="f5" y="f35"/>
                </a:lnTo>
                <a:lnTo>
                  <a:pt x="f36" y="f34"/>
                </a:lnTo>
                <a:lnTo>
                  <a:pt x="f37" y="f33"/>
                </a:lnTo>
                <a:lnTo>
                  <a:pt x="f38" y="f32"/>
                </a:lnTo>
                <a:lnTo>
                  <a:pt x="f39" y="f31"/>
                </a:lnTo>
                <a:lnTo>
                  <a:pt x="f40" y="f30"/>
                </a:lnTo>
                <a:lnTo>
                  <a:pt x="f41" y="f29"/>
                </a:lnTo>
                <a:lnTo>
                  <a:pt x="f42" y="f28"/>
                </a:lnTo>
                <a:lnTo>
                  <a:pt x="f43" y="f27"/>
                </a:lnTo>
                <a:lnTo>
                  <a:pt x="f44" y="f26"/>
                </a:lnTo>
                <a:lnTo>
                  <a:pt x="f45" y="f25"/>
                </a:lnTo>
                <a:lnTo>
                  <a:pt x="f46" y="f24"/>
                </a:lnTo>
                <a:lnTo>
                  <a:pt x="f47" y="f23"/>
                </a:lnTo>
                <a:lnTo>
                  <a:pt x="f48" y="f22"/>
                </a:lnTo>
                <a:lnTo>
                  <a:pt x="f49" y="f21"/>
                </a:lnTo>
                <a:lnTo>
                  <a:pt x="f50" y="f6"/>
                </a:lnTo>
                <a:lnTo>
                  <a:pt x="f49" y="f7"/>
                </a:lnTo>
                <a:lnTo>
                  <a:pt x="f48" y="f9"/>
                </a:lnTo>
                <a:lnTo>
                  <a:pt x="f47" y="f11"/>
                </a:lnTo>
                <a:lnTo>
                  <a:pt x="f46" y="f13"/>
                </a:lnTo>
                <a:lnTo>
                  <a:pt x="f45" y="f15"/>
                </a:lnTo>
                <a:lnTo>
                  <a:pt x="f44" y="f17"/>
                </a:lnTo>
                <a:lnTo>
                  <a:pt x="f43" y="f19"/>
                </a:lnTo>
                <a:lnTo>
                  <a:pt x="f42" y="f20"/>
                </a:lnTo>
                <a:lnTo>
                  <a:pt x="f41" y="f18"/>
                </a:lnTo>
                <a:lnTo>
                  <a:pt x="f40" y="f16"/>
                </a:lnTo>
                <a:lnTo>
                  <a:pt x="f39" y="f14"/>
                </a:lnTo>
                <a:lnTo>
                  <a:pt x="f38" y="f12"/>
                </a:lnTo>
                <a:lnTo>
                  <a:pt x="f37" y="f10"/>
                </a:lnTo>
                <a:lnTo>
                  <a:pt x="f36" y="f8"/>
                </a:lnTo>
                <a:lnTo>
                  <a:pt x="f5" y="f2"/>
                </a:lnTo>
                <a:close/>
              </a:path>
            </a:pathLst>
          </a:custGeom>
          <a:solidFill>
            <a:srgbClr val="5FB7A9"/>
          </a:solidFill>
          <a:ln cap="flat">
            <a:noFill/>
            <a:prstDash val="solid"/>
          </a:ln>
        </p:spPr>
        <p:txBody>
          <a:bodyPr vert="horz" wrap="square" lIns="0" tIns="0" rIns="0" bIns="0" anchor="ctr" anchorCtr="1" compatLnSpc="1">
            <a:normAutofit/>
          </a:bodyPr>
          <a:lstStyle/>
          <a:p>
            <a:pPr lvl="0" algn="ctr">
              <a:defRPr sz="1800" b="0" i="0" u="none" strike="noStrike" kern="0" cap="none" spc="0" baseline="0">
                <a:solidFill>
                  <a:srgbClr val="000000"/>
                </a:solidFill>
                <a:uFillTx/>
              </a:defRPr>
            </a:pPr>
            <a:r>
              <a:rPr lang="fr-FR" sz="2400" b="1" kern="0" dirty="0">
                <a:solidFill>
                  <a:srgbClr val="FFFFFF"/>
                </a:solidFill>
                <a:latin typeface="Proxima Nova"/>
              </a:rPr>
              <a:t>PROGRAMME FEDER/FSE+ 2021-2027</a:t>
            </a:r>
          </a:p>
          <a:p>
            <a:pPr lvl="0" algn="ctr">
              <a:defRPr sz="1800" b="0" i="0" u="none" strike="noStrike" kern="0" cap="none" spc="0" baseline="0">
                <a:solidFill>
                  <a:srgbClr val="000000"/>
                </a:solidFill>
                <a:uFillTx/>
              </a:defRPr>
            </a:pPr>
            <a:r>
              <a:rPr lang="fr-FR" sz="2400" b="1" kern="0" dirty="0">
                <a:solidFill>
                  <a:srgbClr val="FFFFFF"/>
                </a:solidFill>
                <a:latin typeface="Proxima Nova"/>
              </a:rPr>
              <a:t>Région Guadeloupe</a:t>
            </a:r>
            <a:endParaRPr lang="fr-FR" sz="2400" b="1" i="0" u="none" strike="noStrike" kern="0" cap="none" spc="0" baseline="0" dirty="0">
              <a:solidFill>
                <a:srgbClr val="FFFFFF"/>
              </a:solidFill>
              <a:uFillTx/>
              <a:latin typeface="Proxima Nova"/>
            </a:endParaRPr>
          </a:p>
        </p:txBody>
      </p:sp>
      <p:sp>
        <p:nvSpPr>
          <p:cNvPr id="14" name="object 34">
            <a:extLst>
              <a:ext uri="{FF2B5EF4-FFF2-40B4-BE49-F238E27FC236}">
                <a16:creationId xmlns:a16="http://schemas.microsoft.com/office/drawing/2014/main" id="{66EB0125-CD56-4988-ACCF-E85E5E8BE09D}"/>
              </a:ext>
            </a:extLst>
          </p:cNvPr>
          <p:cNvSpPr txBox="1"/>
          <p:nvPr/>
        </p:nvSpPr>
        <p:spPr>
          <a:xfrm>
            <a:off x="510838" y="10710120"/>
            <a:ext cx="2996936" cy="279559"/>
          </a:xfrm>
          <a:prstGeom prst="rect">
            <a:avLst/>
          </a:prstGeom>
          <a:noFill/>
          <a:ln cap="flat">
            <a:noFill/>
          </a:ln>
        </p:spPr>
        <p:txBody>
          <a:bodyPr vert="horz" wrap="square" lIns="0" tIns="33018" rIns="0" bIns="0" anchor="t" anchorCtr="0" compatLnSpc="1">
            <a:spAutoFit/>
          </a:bodyPr>
          <a:lstStyle/>
          <a:p>
            <a:pPr marL="12701" marR="0" lvl="0" indent="0" algn="l" defTabSz="914400" rtl="0" fontAlgn="auto" hangingPunct="1">
              <a:lnSpc>
                <a:spcPct val="100000"/>
              </a:lnSpc>
              <a:spcBef>
                <a:spcPts val="260"/>
              </a:spcBef>
              <a:spcAft>
                <a:spcPts val="0"/>
              </a:spcAft>
              <a:buNone/>
              <a:tabLst/>
              <a:defRPr sz="1800" b="0" i="0" u="none" strike="noStrike" kern="0" cap="none" spc="0" baseline="0">
                <a:solidFill>
                  <a:srgbClr val="000000"/>
                </a:solidFill>
                <a:uFillTx/>
              </a:defRPr>
            </a:pPr>
            <a:r>
              <a:rPr lang="fr-FR" sz="1600" b="1" i="0" u="none" strike="noStrike" kern="0" cap="none" spc="0" baseline="0">
                <a:solidFill>
                  <a:srgbClr val="033163"/>
                </a:solidFill>
                <a:uFillTx/>
                <a:latin typeface="Proxima Nova"/>
                <a:cs typeface="Proxima Nova"/>
                <a:hlinkClick r:id="rId9"/>
              </a:rPr>
              <a:t>www.europe-</a:t>
            </a:r>
            <a:r>
              <a:rPr lang="fr-FR" sz="1600" b="1" i="0" u="none" strike="noStrike" kern="0" cap="none" spc="-10" baseline="0">
                <a:solidFill>
                  <a:srgbClr val="033163"/>
                </a:solidFill>
                <a:uFillTx/>
                <a:latin typeface="Proxima Nova"/>
                <a:cs typeface="Proxima Nova"/>
                <a:hlinkClick r:id="rId9"/>
              </a:rPr>
              <a:t>guadeloupe.fr</a:t>
            </a:r>
            <a:endParaRPr lang="fr-FR" sz="1600" b="0" i="0" u="none" strike="noStrike" kern="0" cap="none" spc="0" baseline="0">
              <a:solidFill>
                <a:srgbClr val="000000"/>
              </a:solidFill>
              <a:uFillTx/>
              <a:latin typeface="Proxima Nova"/>
              <a:cs typeface="Proxima Nova"/>
            </a:endParaRPr>
          </a:p>
        </p:txBody>
      </p:sp>
      <p:sp>
        <p:nvSpPr>
          <p:cNvPr id="15" name="object 35">
            <a:extLst>
              <a:ext uri="{FF2B5EF4-FFF2-40B4-BE49-F238E27FC236}">
                <a16:creationId xmlns:a16="http://schemas.microsoft.com/office/drawing/2014/main" id="{3A3286BB-1AF3-4999-AB7E-601760A2277B}"/>
              </a:ext>
            </a:extLst>
          </p:cNvPr>
          <p:cNvSpPr txBox="1"/>
          <p:nvPr/>
        </p:nvSpPr>
        <p:spPr>
          <a:xfrm>
            <a:off x="17389839" y="10710120"/>
            <a:ext cx="2346213" cy="279559"/>
          </a:xfrm>
          <a:prstGeom prst="rect">
            <a:avLst/>
          </a:prstGeom>
          <a:noFill/>
          <a:ln cap="flat">
            <a:noFill/>
          </a:ln>
        </p:spPr>
        <p:txBody>
          <a:bodyPr vert="horz" wrap="square" lIns="0" tIns="33018" rIns="0" bIns="0" anchor="t" anchorCtr="0" compatLnSpc="1">
            <a:spAutoFit/>
          </a:bodyPr>
          <a:lstStyle/>
          <a:p>
            <a:pPr marL="12701" marR="0" lvl="0" indent="0" algn="l" defTabSz="914400" rtl="0" fontAlgn="auto" hangingPunct="1">
              <a:lnSpc>
                <a:spcPct val="100000"/>
              </a:lnSpc>
              <a:spcBef>
                <a:spcPts val="260"/>
              </a:spcBef>
              <a:spcAft>
                <a:spcPts val="0"/>
              </a:spcAft>
              <a:buNone/>
              <a:tabLst/>
              <a:defRPr sz="1800" b="0" i="0" u="none" strike="noStrike" kern="0" cap="none" spc="0" baseline="0">
                <a:solidFill>
                  <a:srgbClr val="000000"/>
                </a:solidFill>
                <a:uFillTx/>
              </a:defRPr>
            </a:pPr>
            <a:r>
              <a:rPr lang="fr-FR" sz="1600" b="1" i="0" u="none" strike="noStrike" kern="0" cap="none" spc="-10" baseline="0">
                <a:solidFill>
                  <a:srgbClr val="033163"/>
                </a:solidFill>
                <a:uFillTx/>
                <a:latin typeface="Proxima Nova"/>
                <a:cs typeface="Proxima Nova"/>
              </a:rPr>
              <a:t>@europeenguadeloupe</a:t>
            </a:r>
            <a:endParaRPr lang="fr-FR" sz="1600" b="0" i="0" u="none" strike="noStrike" kern="0" cap="none" spc="0" baseline="0">
              <a:solidFill>
                <a:srgbClr val="000000"/>
              </a:solidFill>
              <a:uFillTx/>
              <a:latin typeface="Proxima Nova"/>
              <a:cs typeface="Proxima Nova"/>
            </a:endParaRPr>
          </a:p>
        </p:txBody>
      </p:sp>
      <p:sp>
        <p:nvSpPr>
          <p:cNvPr id="16" name="object 32">
            <a:extLst>
              <a:ext uri="{FF2B5EF4-FFF2-40B4-BE49-F238E27FC236}">
                <a16:creationId xmlns:a16="http://schemas.microsoft.com/office/drawing/2014/main" id="{6775DCBE-E342-42EE-B9F3-AAADC98B9947}"/>
              </a:ext>
            </a:extLst>
          </p:cNvPr>
          <p:cNvSpPr txBox="1"/>
          <p:nvPr/>
        </p:nvSpPr>
        <p:spPr>
          <a:xfrm>
            <a:off x="6709492" y="9016996"/>
            <a:ext cx="8792477" cy="856453"/>
          </a:xfrm>
          <a:prstGeom prst="rect">
            <a:avLst/>
          </a:prstGeom>
          <a:noFill/>
          <a:ln cap="flat">
            <a:noFill/>
          </a:ln>
        </p:spPr>
        <p:txBody>
          <a:bodyPr vert="horz" wrap="square" lIns="0" tIns="11430" rIns="0" bIns="0" anchor="t" anchorCtr="1" compatLnSpc="1">
            <a:spAutoFit/>
          </a:bodyPr>
          <a:lstStyle/>
          <a:p>
            <a:pPr marL="864236" marR="856619" lvl="0" indent="0" algn="ctr" defTabSz="914400" rtl="0" fontAlgn="auto" hangingPunct="1">
              <a:lnSpc>
                <a:spcPct val="102299"/>
              </a:lnSpc>
              <a:spcBef>
                <a:spcPts val="0"/>
              </a:spcBef>
              <a:spcAft>
                <a:spcPts val="0"/>
              </a:spcAft>
              <a:buNone/>
              <a:tabLst/>
              <a:defRPr sz="1800" b="0" i="0" u="none" strike="noStrike" kern="0" cap="none" spc="0" baseline="0">
                <a:solidFill>
                  <a:srgbClr val="000000"/>
                </a:solidFill>
                <a:uFillTx/>
              </a:defRPr>
            </a:pPr>
            <a:r>
              <a:rPr lang="fr-FR" sz="2400" b="1" i="0" u="none" strike="noStrike" kern="0" cap="none" spc="0" baseline="0" dirty="0">
                <a:solidFill>
                  <a:srgbClr val="FFFFFF"/>
                </a:solidFill>
                <a:uFillTx/>
                <a:latin typeface="Proxima Nova"/>
              </a:rPr>
              <a:t>WEBINAIRE DU 09/04/2025</a:t>
            </a:r>
          </a:p>
          <a:p>
            <a:pPr marL="864236" marR="856619" lvl="0" indent="0" algn="ctr" defTabSz="914400" rtl="0" fontAlgn="auto" hangingPunct="1">
              <a:lnSpc>
                <a:spcPct val="102299"/>
              </a:lnSpc>
              <a:spcBef>
                <a:spcPts val="0"/>
              </a:spcBef>
              <a:spcAft>
                <a:spcPts val="0"/>
              </a:spcAft>
              <a:buNone/>
              <a:tabLst/>
              <a:defRPr sz="1800" b="0" i="0" u="none" strike="noStrike" kern="0" cap="none" spc="0" baseline="0">
                <a:solidFill>
                  <a:srgbClr val="000000"/>
                </a:solidFill>
                <a:uFillTx/>
              </a:defRPr>
            </a:pPr>
            <a:endParaRPr lang="fr-FR" sz="3250" b="1" i="0" u="none" strike="noStrike" kern="0" cap="none" spc="0" baseline="0" dirty="0">
              <a:solidFill>
                <a:srgbClr val="FFFFFF"/>
              </a:solidFill>
              <a:uFillTx/>
              <a:latin typeface="Proxima Nova"/>
            </a:endParaRPr>
          </a:p>
        </p:txBody>
      </p:sp>
      <p:sp>
        <p:nvSpPr>
          <p:cNvPr id="18" name="object 33">
            <a:extLst>
              <a:ext uri="{FF2B5EF4-FFF2-40B4-BE49-F238E27FC236}">
                <a16:creationId xmlns:a16="http://schemas.microsoft.com/office/drawing/2014/main" id="{07DAD393-C9D3-4EFD-A8AF-A00CCA4356AD}"/>
              </a:ext>
            </a:extLst>
          </p:cNvPr>
          <p:cNvSpPr/>
          <p:nvPr/>
        </p:nvSpPr>
        <p:spPr>
          <a:xfrm>
            <a:off x="0" y="10375038"/>
            <a:ext cx="20104098" cy="115571"/>
          </a:xfrm>
          <a:custGeom>
            <a:avLst/>
            <a:gdLst>
              <a:gd name="f0" fmla="val w"/>
              <a:gd name="f1" fmla="val h"/>
              <a:gd name="f2" fmla="val 0"/>
              <a:gd name="f3" fmla="val 20104100"/>
              <a:gd name="f4" fmla="val 115570"/>
              <a:gd name="f5" fmla="val 115179"/>
              <a:gd name="f6" fmla="val 20104099"/>
              <a:gd name="f7" fmla="*/ f0 1 20104100"/>
              <a:gd name="f8" fmla="*/ f1 1 115570"/>
              <a:gd name="f9" fmla="+- f4 0 f2"/>
              <a:gd name="f10" fmla="+- f3 0 f2"/>
              <a:gd name="f11" fmla="*/ f10 1 20104100"/>
              <a:gd name="f12" fmla="*/ f9 1 11557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20104100" h="115570">
                <a:moveTo>
                  <a:pt x="f2" y="f5"/>
                </a:moveTo>
                <a:lnTo>
                  <a:pt x="f6" y="f5"/>
                </a:lnTo>
                <a:lnTo>
                  <a:pt x="f6" y="f2"/>
                </a:lnTo>
                <a:lnTo>
                  <a:pt x="f2" y="f2"/>
                </a:lnTo>
                <a:lnTo>
                  <a:pt x="f2" y="f5"/>
                </a:lnTo>
                <a:close/>
              </a:path>
            </a:pathLst>
          </a:custGeom>
          <a:solidFill>
            <a:srgbClr val="5FB7A9"/>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
        <p:nvSpPr>
          <p:cNvPr id="19" name="object 29">
            <a:extLst>
              <a:ext uri="{FF2B5EF4-FFF2-40B4-BE49-F238E27FC236}">
                <a16:creationId xmlns:a16="http://schemas.microsoft.com/office/drawing/2014/main" id="{77D6D8AA-57B1-4A7C-9766-198495AD5EFA}"/>
              </a:ext>
            </a:extLst>
          </p:cNvPr>
          <p:cNvSpPr/>
          <p:nvPr/>
        </p:nvSpPr>
        <p:spPr>
          <a:xfrm>
            <a:off x="4972909" y="2688900"/>
            <a:ext cx="13590036" cy="3394154"/>
          </a:xfrm>
          <a:custGeom>
            <a:avLst/>
            <a:gdLst>
              <a:gd name="f0" fmla="val w"/>
              <a:gd name="f1" fmla="val h"/>
              <a:gd name="f2" fmla="val 0"/>
              <a:gd name="f3" fmla="val 5401944"/>
              <a:gd name="f4" fmla="val 894079"/>
              <a:gd name="f5" fmla="val 4954613"/>
              <a:gd name="f6" fmla="val 446907"/>
              <a:gd name="f7" fmla="val 398212"/>
              <a:gd name="f8" fmla="val 2622"/>
              <a:gd name="f9" fmla="val 351035"/>
              <a:gd name="f10" fmla="val 10307"/>
              <a:gd name="f11" fmla="val 305650"/>
              <a:gd name="f12" fmla="val 22783"/>
              <a:gd name="f13" fmla="val 262329"/>
              <a:gd name="f14" fmla="val 39777"/>
              <a:gd name="f15" fmla="val 221345"/>
              <a:gd name="f16" fmla="val 61016"/>
              <a:gd name="f17" fmla="val 182970"/>
              <a:gd name="f18" fmla="val 86227"/>
              <a:gd name="f19" fmla="val 147477"/>
              <a:gd name="f20" fmla="val 115138"/>
              <a:gd name="f21" fmla="val 495603"/>
              <a:gd name="f22" fmla="val 542779"/>
              <a:gd name="f23" fmla="val 588165"/>
              <a:gd name="f24" fmla="val 631486"/>
              <a:gd name="f25" fmla="val 672470"/>
              <a:gd name="f26" fmla="val 710845"/>
              <a:gd name="f27" fmla="val 746338"/>
              <a:gd name="f28" fmla="val 778677"/>
              <a:gd name="f29" fmla="val 807588"/>
              <a:gd name="f30" fmla="val 832799"/>
              <a:gd name="f31" fmla="val 854038"/>
              <a:gd name="f32" fmla="val 871031"/>
              <a:gd name="f33" fmla="val 883507"/>
              <a:gd name="f34" fmla="val 891193"/>
              <a:gd name="f35" fmla="val 893815"/>
              <a:gd name="f36" fmla="val 5003308"/>
              <a:gd name="f37" fmla="val 5050485"/>
              <a:gd name="f38" fmla="val 5095869"/>
              <a:gd name="f39" fmla="val 5139189"/>
              <a:gd name="f40" fmla="val 5180173"/>
              <a:gd name="f41" fmla="val 5218547"/>
              <a:gd name="f42" fmla="val 5254039"/>
              <a:gd name="f43" fmla="val 5286376"/>
              <a:gd name="f44" fmla="val 5315287"/>
              <a:gd name="f45" fmla="val 5340497"/>
              <a:gd name="f46" fmla="val 5361735"/>
              <a:gd name="f47" fmla="val 5378728"/>
              <a:gd name="f48" fmla="val 5391203"/>
              <a:gd name="f49" fmla="val 5398888"/>
              <a:gd name="f50" fmla="val 5401510"/>
              <a:gd name="f51" fmla="*/ f0 1 5401944"/>
              <a:gd name="f52" fmla="*/ f1 1 894079"/>
              <a:gd name="f53" fmla="+- f4 0 f2"/>
              <a:gd name="f54" fmla="+- f3 0 f2"/>
              <a:gd name="f55" fmla="*/ f54 1 5401944"/>
              <a:gd name="f56" fmla="*/ f53 1 894079"/>
              <a:gd name="f57" fmla="*/ f2 1 f55"/>
              <a:gd name="f58" fmla="*/ f3 1 f55"/>
              <a:gd name="f59" fmla="*/ f2 1 f56"/>
              <a:gd name="f60" fmla="*/ f4 1 f56"/>
              <a:gd name="f61" fmla="*/ f57 f51 1"/>
              <a:gd name="f62" fmla="*/ f58 f51 1"/>
              <a:gd name="f63" fmla="*/ f60 f52 1"/>
              <a:gd name="f64" fmla="*/ f59 f52 1"/>
            </a:gdLst>
            <a:ahLst/>
            <a:cxnLst>
              <a:cxn ang="3cd4">
                <a:pos x="hc" y="t"/>
              </a:cxn>
              <a:cxn ang="0">
                <a:pos x="r" y="vc"/>
              </a:cxn>
              <a:cxn ang="cd4">
                <a:pos x="hc" y="b"/>
              </a:cxn>
              <a:cxn ang="cd2">
                <a:pos x="l" y="vc"/>
              </a:cxn>
            </a:cxnLst>
            <a:rect l="f61" t="f64" r="f62" b="f63"/>
            <a:pathLst>
              <a:path w="5401944" h="894079">
                <a:moveTo>
                  <a:pt x="f5" y="f2"/>
                </a:moveTo>
                <a:lnTo>
                  <a:pt x="f6" y="f2"/>
                </a:lnTo>
                <a:lnTo>
                  <a:pt x="f7" y="f8"/>
                </a:lnTo>
                <a:lnTo>
                  <a:pt x="f9" y="f10"/>
                </a:lnTo>
                <a:lnTo>
                  <a:pt x="f11" y="f12"/>
                </a:lnTo>
                <a:lnTo>
                  <a:pt x="f13" y="f14"/>
                </a:lnTo>
                <a:lnTo>
                  <a:pt x="f15" y="f16"/>
                </a:lnTo>
                <a:lnTo>
                  <a:pt x="f17" y="f18"/>
                </a:lnTo>
                <a:lnTo>
                  <a:pt x="f19" y="f20"/>
                </a:lnTo>
                <a:lnTo>
                  <a:pt x="f20" y="f19"/>
                </a:lnTo>
                <a:lnTo>
                  <a:pt x="f18" y="f17"/>
                </a:lnTo>
                <a:lnTo>
                  <a:pt x="f16" y="f15"/>
                </a:lnTo>
                <a:lnTo>
                  <a:pt x="f14" y="f13"/>
                </a:lnTo>
                <a:lnTo>
                  <a:pt x="f12" y="f11"/>
                </a:lnTo>
                <a:lnTo>
                  <a:pt x="f10" y="f9"/>
                </a:lnTo>
                <a:lnTo>
                  <a:pt x="f8" y="f7"/>
                </a:lnTo>
                <a:lnTo>
                  <a:pt x="f2" y="f6"/>
                </a:lnTo>
                <a:lnTo>
                  <a:pt x="f8" y="f21"/>
                </a:lnTo>
                <a:lnTo>
                  <a:pt x="f10" y="f22"/>
                </a:lnTo>
                <a:lnTo>
                  <a:pt x="f12" y="f23"/>
                </a:lnTo>
                <a:lnTo>
                  <a:pt x="f14" y="f24"/>
                </a:lnTo>
                <a:lnTo>
                  <a:pt x="f16" y="f25"/>
                </a:lnTo>
                <a:lnTo>
                  <a:pt x="f18" y="f26"/>
                </a:lnTo>
                <a:lnTo>
                  <a:pt x="f20" y="f27"/>
                </a:lnTo>
                <a:lnTo>
                  <a:pt x="f19" y="f28"/>
                </a:lnTo>
                <a:lnTo>
                  <a:pt x="f17" y="f29"/>
                </a:lnTo>
                <a:lnTo>
                  <a:pt x="f15" y="f30"/>
                </a:lnTo>
                <a:lnTo>
                  <a:pt x="f13" y="f31"/>
                </a:lnTo>
                <a:lnTo>
                  <a:pt x="f11" y="f32"/>
                </a:lnTo>
                <a:lnTo>
                  <a:pt x="f9" y="f33"/>
                </a:lnTo>
                <a:lnTo>
                  <a:pt x="f7" y="f34"/>
                </a:lnTo>
                <a:lnTo>
                  <a:pt x="f6" y="f35"/>
                </a:lnTo>
                <a:lnTo>
                  <a:pt x="f5" y="f35"/>
                </a:lnTo>
                <a:lnTo>
                  <a:pt x="f36" y="f34"/>
                </a:lnTo>
                <a:lnTo>
                  <a:pt x="f37" y="f33"/>
                </a:lnTo>
                <a:lnTo>
                  <a:pt x="f38" y="f32"/>
                </a:lnTo>
                <a:lnTo>
                  <a:pt x="f39" y="f31"/>
                </a:lnTo>
                <a:lnTo>
                  <a:pt x="f40" y="f30"/>
                </a:lnTo>
                <a:lnTo>
                  <a:pt x="f41" y="f29"/>
                </a:lnTo>
                <a:lnTo>
                  <a:pt x="f42" y="f28"/>
                </a:lnTo>
                <a:lnTo>
                  <a:pt x="f43" y="f27"/>
                </a:lnTo>
                <a:lnTo>
                  <a:pt x="f44" y="f26"/>
                </a:lnTo>
                <a:lnTo>
                  <a:pt x="f45" y="f25"/>
                </a:lnTo>
                <a:lnTo>
                  <a:pt x="f46" y="f24"/>
                </a:lnTo>
                <a:lnTo>
                  <a:pt x="f47" y="f23"/>
                </a:lnTo>
                <a:lnTo>
                  <a:pt x="f48" y="f22"/>
                </a:lnTo>
                <a:lnTo>
                  <a:pt x="f49" y="f21"/>
                </a:lnTo>
                <a:lnTo>
                  <a:pt x="f50" y="f6"/>
                </a:lnTo>
                <a:lnTo>
                  <a:pt x="f49" y="f7"/>
                </a:lnTo>
                <a:lnTo>
                  <a:pt x="f48" y="f9"/>
                </a:lnTo>
                <a:lnTo>
                  <a:pt x="f47" y="f11"/>
                </a:lnTo>
                <a:lnTo>
                  <a:pt x="f46" y="f13"/>
                </a:lnTo>
                <a:lnTo>
                  <a:pt x="f45" y="f15"/>
                </a:lnTo>
                <a:lnTo>
                  <a:pt x="f44" y="f17"/>
                </a:lnTo>
                <a:lnTo>
                  <a:pt x="f43" y="f19"/>
                </a:lnTo>
                <a:lnTo>
                  <a:pt x="f42" y="f20"/>
                </a:lnTo>
                <a:lnTo>
                  <a:pt x="f41" y="f18"/>
                </a:lnTo>
                <a:lnTo>
                  <a:pt x="f40" y="f16"/>
                </a:lnTo>
                <a:lnTo>
                  <a:pt x="f39" y="f14"/>
                </a:lnTo>
                <a:lnTo>
                  <a:pt x="f38" y="f12"/>
                </a:lnTo>
                <a:lnTo>
                  <a:pt x="f37" y="f10"/>
                </a:lnTo>
                <a:lnTo>
                  <a:pt x="f36" y="f8"/>
                </a:lnTo>
                <a:lnTo>
                  <a:pt x="f5" y="f2"/>
                </a:lnTo>
                <a:close/>
              </a:path>
            </a:pathLst>
          </a:custGeom>
          <a:solidFill>
            <a:srgbClr val="FFCC00"/>
          </a:solidFill>
          <a:ln cap="flat">
            <a:noFill/>
            <a:prstDash val="solid"/>
          </a:ln>
        </p:spPr>
        <p:txBody>
          <a:bodyPr vert="horz" wrap="square" lIns="0" tIns="0" rIns="0" bIns="0" anchor="ctr" anchorCtr="1" compatLnSpc="1">
            <a:normAutofit/>
          </a:bodyPr>
          <a:lstStyle/>
          <a:p>
            <a:pPr lvl="0" algn="ctr">
              <a:defRPr sz="1800" b="0" i="0" u="none" strike="noStrike" kern="0" cap="none" spc="0" baseline="0">
                <a:solidFill>
                  <a:srgbClr val="000000"/>
                </a:solidFill>
                <a:uFillTx/>
              </a:defRPr>
            </a:pPr>
            <a:r>
              <a:rPr lang="fr-FR" sz="6500" b="1" i="0" u="none" strike="noStrike" kern="0" cap="none" spc="0" baseline="0" dirty="0">
                <a:solidFill>
                  <a:srgbClr val="FFFFFF"/>
                </a:solidFill>
                <a:uFillTx/>
                <a:latin typeface="Proxima Nova Extrabold"/>
              </a:rPr>
              <a:t> </a:t>
            </a:r>
            <a:r>
              <a:rPr lang="fr-FR" sz="6500" b="1" kern="0" dirty="0">
                <a:solidFill>
                  <a:srgbClr val="FFFFFF"/>
                </a:solidFill>
                <a:latin typeface="Proxima Nova Extrabold"/>
              </a:rPr>
              <a:t>AAP Soutien à la mise en place du réseau de référents ESS dans les EPCI de Guadeloupe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dirty="0">
              <a:solidFill>
                <a:srgbClr val="FFFFFF"/>
              </a:solidFill>
              <a:uFillTx/>
              <a:latin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42">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B01A2B89-873E-40F9-94A3-63FBDC156342}"/>
              </a:ext>
            </a:extLst>
          </p:cNvPr>
          <p:cNvSpPr txBox="1">
            <a:spLocks noGrp="1"/>
          </p:cNvSpPr>
          <p:nvPr>
            <p:ph type="title"/>
          </p:nvPr>
        </p:nvSpPr>
        <p:spPr>
          <a:xfrm>
            <a:off x="1515983" y="1019016"/>
            <a:ext cx="17865272" cy="751490"/>
          </a:xfrm>
        </p:spPr>
        <p:txBody>
          <a:bodyPr tIns="12701"/>
          <a:lstStyle/>
          <a:p>
            <a:pPr marL="12701" lvl="0">
              <a:spcBef>
                <a:spcPts val="100"/>
              </a:spcBef>
            </a:pPr>
            <a:r>
              <a:rPr lang="fr-FR" sz="4800" spc="-40" dirty="0">
                <a:solidFill>
                  <a:srgbClr val="213D6D"/>
                </a:solidFill>
                <a:latin typeface="Proxima Nova"/>
              </a:rPr>
              <a:t>Préalables de la demande de subvention FSE+</a:t>
            </a:r>
            <a:endParaRPr lang="fr-FR" sz="4500" dirty="0"/>
          </a:p>
        </p:txBody>
      </p:sp>
      <p:sp>
        <p:nvSpPr>
          <p:cNvPr id="3" name="object 3">
            <a:extLst>
              <a:ext uri="{FF2B5EF4-FFF2-40B4-BE49-F238E27FC236}">
                <a16:creationId xmlns:a16="http://schemas.microsoft.com/office/drawing/2014/main" id="{B59135E0-F71D-4DA8-AACA-3A97F3F53573}"/>
              </a:ext>
            </a:extLst>
          </p:cNvPr>
          <p:cNvSpPr txBox="1"/>
          <p:nvPr/>
        </p:nvSpPr>
        <p:spPr>
          <a:xfrm>
            <a:off x="1515983" y="2324805"/>
            <a:ext cx="4826760" cy="446913"/>
          </a:xfrm>
          <a:prstGeom prst="rect">
            <a:avLst/>
          </a:prstGeom>
          <a:noFill/>
          <a:ln cap="flat">
            <a:noFill/>
          </a:ln>
        </p:spPr>
        <p:txBody>
          <a:bodyPr vert="horz" wrap="square" lIns="0" tIns="15873" rIns="0" bIns="0" anchor="t" anchorCtr="0" compatLnSpc="1">
            <a:spAutoFit/>
          </a:bodyPr>
          <a:lstStyle/>
          <a:p>
            <a:pPr marL="12701" marR="0" lvl="0" indent="0" algn="l" defTabSz="914400" rtl="0" fontAlgn="auto" hangingPunct="1">
              <a:lnSpc>
                <a:spcPct val="100000"/>
              </a:lnSpc>
              <a:spcBef>
                <a:spcPts val="125"/>
              </a:spcBef>
              <a:spcAft>
                <a:spcPts val="0"/>
              </a:spcAft>
              <a:buNone/>
              <a:tabLst/>
              <a:defRPr sz="1800" b="0" i="0" u="none" strike="noStrike" kern="0" cap="none" spc="0" baseline="0">
                <a:solidFill>
                  <a:srgbClr val="000000"/>
                </a:solidFill>
                <a:uFillTx/>
              </a:defRPr>
            </a:pPr>
            <a:r>
              <a:rPr lang="fr-FR" sz="2800" b="1" i="0" u="none" strike="noStrike" kern="0" cap="none" spc="-20" baseline="0" dirty="0">
                <a:solidFill>
                  <a:srgbClr val="033163"/>
                </a:solidFill>
                <a:uFillTx/>
                <a:latin typeface="Proxima Nova"/>
                <a:cs typeface="Proxima Nova"/>
              </a:rPr>
              <a:t>LES INDICATEURS</a:t>
            </a:r>
          </a:p>
        </p:txBody>
      </p:sp>
      <p:sp>
        <p:nvSpPr>
          <p:cNvPr id="4" name="object 21">
            <a:extLst>
              <a:ext uri="{FF2B5EF4-FFF2-40B4-BE49-F238E27FC236}">
                <a16:creationId xmlns:a16="http://schemas.microsoft.com/office/drawing/2014/main" id="{57ADB9BB-3B93-4111-BF6D-F05BBFE66C41}"/>
              </a:ext>
            </a:extLst>
          </p:cNvPr>
          <p:cNvSpPr/>
          <p:nvPr/>
        </p:nvSpPr>
        <p:spPr>
          <a:xfrm>
            <a:off x="0" y="1005218"/>
            <a:ext cx="1005209" cy="722632"/>
          </a:xfrm>
          <a:custGeom>
            <a:avLst/>
            <a:gdLst>
              <a:gd name="f0" fmla="val w"/>
              <a:gd name="f1" fmla="val h"/>
              <a:gd name="f2" fmla="val 0"/>
              <a:gd name="f3" fmla="val 1005205"/>
              <a:gd name="f4" fmla="val 722630"/>
              <a:gd name="f5" fmla="val 1005204"/>
              <a:gd name="f6" fmla="val 722480"/>
              <a:gd name="f7" fmla="*/ f0 1 1005205"/>
              <a:gd name="f8" fmla="*/ f1 1 722630"/>
              <a:gd name="f9" fmla="+- f4 0 f2"/>
              <a:gd name="f10" fmla="+- f3 0 f2"/>
              <a:gd name="f11" fmla="*/ f10 1 1005205"/>
              <a:gd name="f12" fmla="*/ f9 1 72263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1005205" h="722630">
                <a:moveTo>
                  <a:pt x="f5" y="f2"/>
                </a:moveTo>
                <a:lnTo>
                  <a:pt x="f2" y="f2"/>
                </a:lnTo>
                <a:lnTo>
                  <a:pt x="f2" y="f6"/>
                </a:lnTo>
                <a:lnTo>
                  <a:pt x="f5" y="f6"/>
                </a:lnTo>
                <a:lnTo>
                  <a:pt x="f5" y="f2"/>
                </a:lnTo>
                <a:close/>
              </a:path>
            </a:pathLst>
          </a:custGeom>
          <a:solidFill>
            <a:srgbClr val="033163"/>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pic>
        <p:nvPicPr>
          <p:cNvPr id="5" name="Image 11">
            <a:extLst>
              <a:ext uri="{FF2B5EF4-FFF2-40B4-BE49-F238E27FC236}">
                <a16:creationId xmlns:a16="http://schemas.microsoft.com/office/drawing/2014/main" id="{FC7FAE37-029E-42FE-AEE8-D94203DA8CCC}"/>
              </a:ext>
            </a:extLst>
          </p:cNvPr>
          <p:cNvPicPr>
            <a:picLocks noChangeAspect="1"/>
          </p:cNvPicPr>
          <p:nvPr/>
        </p:nvPicPr>
        <p:blipFill>
          <a:blip r:embed="rId2"/>
          <a:stretch>
            <a:fillRect/>
          </a:stretch>
        </p:blipFill>
        <p:spPr>
          <a:xfrm>
            <a:off x="-23280" y="7918201"/>
            <a:ext cx="4008116" cy="3410053"/>
          </a:xfrm>
          <a:prstGeom prst="rect">
            <a:avLst/>
          </a:prstGeom>
          <a:noFill/>
          <a:ln cap="flat">
            <a:noFill/>
          </a:ln>
        </p:spPr>
      </p:pic>
      <p:sp>
        <p:nvSpPr>
          <p:cNvPr id="6" name="object 20">
            <a:extLst>
              <a:ext uri="{FF2B5EF4-FFF2-40B4-BE49-F238E27FC236}">
                <a16:creationId xmlns:a16="http://schemas.microsoft.com/office/drawing/2014/main" id="{DF89DEFC-D535-4D15-AEC3-8895C98632F8}"/>
              </a:ext>
            </a:extLst>
          </p:cNvPr>
          <p:cNvSpPr txBox="1"/>
          <p:nvPr/>
        </p:nvSpPr>
        <p:spPr>
          <a:xfrm>
            <a:off x="19106296" y="10518910"/>
            <a:ext cx="274950" cy="528322"/>
          </a:xfrm>
          <a:prstGeom prst="rect">
            <a:avLst/>
          </a:prstGeom>
          <a:noFill/>
          <a:ln cap="flat">
            <a:noFill/>
          </a:ln>
        </p:spPr>
        <p:txBody>
          <a:bodyPr vert="horz" wrap="square" lIns="0" tIns="12060" rIns="0" bIns="0" anchor="t" anchorCtr="0" compatLnSpc="1">
            <a:spAutoFit/>
          </a:bodyPr>
          <a:lstStyle/>
          <a:p>
            <a:pPr marL="12701" marR="0" lvl="0" indent="0" algn="l" defTabSz="914400" rtl="0" fontAlgn="auto" hangingPunct="1">
              <a:lnSpc>
                <a:spcPct val="100000"/>
              </a:lnSpc>
              <a:spcBef>
                <a:spcPts val="95"/>
              </a:spcBef>
              <a:spcAft>
                <a:spcPts val="0"/>
              </a:spcAft>
              <a:buNone/>
              <a:tabLst/>
              <a:defRPr sz="1800" b="0" i="0" u="none" strike="noStrike" kern="0" cap="none" spc="0" baseline="0">
                <a:solidFill>
                  <a:srgbClr val="000000"/>
                </a:solidFill>
                <a:uFillTx/>
              </a:defRPr>
            </a:pPr>
            <a:r>
              <a:rPr lang="fr-FR" sz="3300" b="0" i="0" u="none" strike="noStrike" kern="0" cap="none" spc="-50" baseline="0">
                <a:solidFill>
                  <a:srgbClr val="213D6D"/>
                </a:solidFill>
                <a:uFillTx/>
                <a:latin typeface="Proxima Nova Medium"/>
                <a:cs typeface="Proxima Nova Medium"/>
              </a:rPr>
              <a:t>5</a:t>
            </a:r>
            <a:endParaRPr lang="fr-FR" sz="3300" b="0" i="0" u="none" strike="noStrike" kern="0" cap="none" spc="0" baseline="0">
              <a:solidFill>
                <a:srgbClr val="000000"/>
              </a:solidFill>
              <a:uFillTx/>
              <a:latin typeface="Proxima Nova Medium"/>
              <a:cs typeface="Proxima Nova Medium"/>
            </a:endParaRPr>
          </a:p>
        </p:txBody>
      </p:sp>
      <p:sp>
        <p:nvSpPr>
          <p:cNvPr id="8" name="object 23">
            <a:extLst>
              <a:ext uri="{FF2B5EF4-FFF2-40B4-BE49-F238E27FC236}">
                <a16:creationId xmlns:a16="http://schemas.microsoft.com/office/drawing/2014/main" id="{DC1FADB3-7232-4221-A52B-390A991A1F92}"/>
              </a:ext>
            </a:extLst>
          </p:cNvPr>
          <p:cNvSpPr txBox="1"/>
          <p:nvPr/>
        </p:nvSpPr>
        <p:spPr>
          <a:xfrm>
            <a:off x="3457820" y="3123681"/>
            <a:ext cx="15800880" cy="6596353"/>
          </a:xfrm>
          <a:prstGeom prst="rect">
            <a:avLst/>
          </a:prstGeom>
          <a:noFill/>
          <a:ln cap="flat">
            <a:noFill/>
          </a:ln>
        </p:spPr>
        <p:txBody>
          <a:bodyPr vert="horz" wrap="square" lIns="0" tIns="12060" rIns="0" bIns="0" anchor="t" anchorCtr="0" compatLnSpc="1">
            <a:spAutoFit/>
          </a:bodyPr>
          <a:lstStyle/>
          <a:p>
            <a:pPr marL="12701" marR="22860" lvl="0" indent="0" algn="l"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r>
              <a:rPr lang="fr-FR" sz="2450" b="0" i="0" u="none" strike="noStrike" kern="0" cap="none" spc="0" baseline="0">
                <a:solidFill>
                  <a:srgbClr val="033163"/>
                </a:solidFill>
                <a:uFillTx/>
                <a:latin typeface="Proxima Nova"/>
                <a:cs typeface="Proxima Nova"/>
              </a:rPr>
              <a:t>La valorisation des résultats est au cœur de la programmation européenne 2021-2027.</a:t>
            </a:r>
          </a:p>
          <a:p>
            <a:pPr marL="12701" marR="22860" lvl="0" indent="0" algn="l"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endParaRPr lang="fr-FR" sz="2450" b="0" i="0" u="none" strike="noStrike" kern="0" cap="none" spc="0" baseline="0">
              <a:solidFill>
                <a:srgbClr val="033163"/>
              </a:solidFill>
              <a:uFillTx/>
              <a:latin typeface="Proxima Nova"/>
              <a:cs typeface="Proxima Nova"/>
            </a:endParaRPr>
          </a:p>
          <a:p>
            <a:pPr marL="12701" marR="22860" lvl="0" indent="0" algn="l"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r>
              <a:rPr lang="fr-FR" sz="2450" b="0" i="0" u="none" strike="noStrike" kern="0" cap="none" spc="0" baseline="0">
                <a:solidFill>
                  <a:srgbClr val="033163"/>
                </a:solidFill>
                <a:uFillTx/>
                <a:latin typeface="Proxima Nova"/>
                <a:cs typeface="Proxima Nova"/>
              </a:rPr>
              <a:t>Les programmes doivent afficher des objectifs quantitatifs et les atteindre. Aussi </a:t>
            </a:r>
            <a:r>
              <a:rPr lang="fr-FR" sz="2450" b="1" i="0" u="none" strike="noStrike" kern="0" cap="none" spc="0" baseline="0">
                <a:solidFill>
                  <a:srgbClr val="033163"/>
                </a:solidFill>
                <a:uFillTx/>
                <a:latin typeface="Proxima Nova"/>
                <a:cs typeface="Proxima Nova"/>
              </a:rPr>
              <a:t>chaque opération</a:t>
            </a:r>
            <a:endParaRPr lang="fr-FR" sz="1800" b="0" i="0" u="none" strike="noStrike" kern="0" cap="none" spc="0" baseline="0">
              <a:solidFill>
                <a:srgbClr val="000000"/>
              </a:solidFill>
              <a:uFillTx/>
              <a:latin typeface="Calibri"/>
            </a:endParaRPr>
          </a:p>
          <a:p>
            <a:pPr marL="12701" marR="22860" lvl="0" indent="0" algn="l"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r>
              <a:rPr lang="fr-FR" sz="2450" b="1" i="0" u="none" strike="noStrike" kern="0" cap="none" spc="0" baseline="0">
                <a:solidFill>
                  <a:srgbClr val="033163"/>
                </a:solidFill>
                <a:uFillTx/>
                <a:latin typeface="Proxima Nova"/>
                <a:cs typeface="Proxima Nova"/>
              </a:rPr>
              <a:t>contribue aux réalisations du programme</a:t>
            </a:r>
            <a:r>
              <a:rPr lang="fr-FR" sz="2450" b="0" i="0" u="none" strike="noStrike" kern="0" cap="none" spc="0" baseline="0">
                <a:solidFill>
                  <a:srgbClr val="033163"/>
                </a:solidFill>
                <a:uFillTx/>
                <a:latin typeface="Proxima Nova"/>
                <a:cs typeface="Proxima Nova"/>
              </a:rPr>
              <a:t>.</a:t>
            </a:r>
          </a:p>
          <a:p>
            <a:pPr marL="12701" marR="22860" lvl="0" indent="0" algn="l"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endParaRPr lang="fr-FR" sz="2450" b="0" i="0" u="none" strike="noStrike" kern="0" cap="none" spc="0" baseline="0">
              <a:solidFill>
                <a:srgbClr val="033163"/>
              </a:solidFill>
              <a:uFillTx/>
              <a:latin typeface="Proxima Nova"/>
              <a:cs typeface="Proxima Nova"/>
            </a:endParaRPr>
          </a:p>
          <a:p>
            <a:pPr marL="12701" marR="22860" lvl="0" indent="0" algn="l"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r>
              <a:rPr lang="fr-FR" sz="2450" b="0" i="0" u="none" strike="noStrike" kern="0" cap="none" spc="0" baseline="0">
                <a:solidFill>
                  <a:srgbClr val="033163"/>
                </a:solidFill>
                <a:uFillTx/>
                <a:latin typeface="Proxima Nova"/>
                <a:cs typeface="Proxima Nova"/>
              </a:rPr>
              <a:t>C’est la raison pour laquelle chaque opération fait l’objet d’un </a:t>
            </a:r>
            <a:r>
              <a:rPr lang="fr-FR" sz="2450" b="1" i="0" u="none" strike="noStrike" kern="0" cap="none" spc="0" baseline="0">
                <a:solidFill>
                  <a:srgbClr val="033163"/>
                </a:solidFill>
                <a:uFillTx/>
                <a:latin typeface="Proxima Nova"/>
                <a:cs typeface="Proxima Nova"/>
              </a:rPr>
              <a:t>suivi à travers des indicateurs de réalisation et de résultat</a:t>
            </a:r>
            <a:r>
              <a:rPr lang="fr-FR" sz="2450" b="0" i="0" u="none" strike="noStrike" kern="0" cap="none" spc="0" baseline="0">
                <a:solidFill>
                  <a:srgbClr val="033163"/>
                </a:solidFill>
                <a:uFillTx/>
                <a:latin typeface="Proxima Nova"/>
                <a:cs typeface="Proxima Nova"/>
              </a:rPr>
              <a:t>. Ces indicateurs seront différents selon la nature de l’opération. Le renseignement et le suivi des indicateurs par le bénéficiaire est obligatoire.</a:t>
            </a:r>
          </a:p>
          <a:p>
            <a:pPr marL="12701" marR="22860" lvl="0" indent="0" algn="l"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endParaRPr lang="fr-FR" sz="2450" b="0" i="0" u="none" strike="noStrike" kern="0" cap="none" spc="0" baseline="0">
              <a:solidFill>
                <a:srgbClr val="033163"/>
              </a:solidFill>
              <a:uFillTx/>
              <a:latin typeface="Proxima Nova"/>
              <a:cs typeface="Proxima Nova"/>
            </a:endParaRPr>
          </a:p>
          <a:p>
            <a:pPr marL="12701" marR="22860" lvl="0" indent="0" algn="l"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r>
              <a:rPr lang="fr-FR" sz="2450" b="0" i="0" u="none" strike="noStrike" kern="0" cap="none" spc="0" baseline="0">
                <a:solidFill>
                  <a:srgbClr val="033163"/>
                </a:solidFill>
                <a:uFillTx/>
                <a:latin typeface="Proxima Nova"/>
                <a:cs typeface="Proxima Nova"/>
              </a:rPr>
              <a:t>Les indicateurs de l’opération permettent de </a:t>
            </a:r>
            <a:r>
              <a:rPr lang="fr-FR" sz="2450" b="1" i="0" u="none" strike="noStrike" kern="0" cap="none" spc="0" baseline="0">
                <a:solidFill>
                  <a:srgbClr val="033163"/>
                </a:solidFill>
                <a:uFillTx/>
                <a:latin typeface="Proxima Nova"/>
                <a:cs typeface="Proxima Nova"/>
              </a:rPr>
              <a:t>rendre compte de la réalisation de l’opération et de l’atteinte des objectifs fixés en début d’opération.</a:t>
            </a:r>
          </a:p>
          <a:p>
            <a:pPr marL="12701" marR="22860" lvl="0" indent="0" algn="l"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endParaRPr lang="fr-FR" sz="2450" b="0" i="0" u="none" strike="noStrike" kern="0" cap="none" spc="0" baseline="0">
              <a:solidFill>
                <a:srgbClr val="033163"/>
              </a:solidFill>
              <a:uFillTx/>
              <a:latin typeface="Proxima Nova"/>
              <a:cs typeface="Proxima Nova"/>
            </a:endParaRPr>
          </a:p>
          <a:p>
            <a:pPr marL="12701" marR="22860" lvl="0" indent="0" algn="l"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r>
              <a:rPr lang="fr-FR" sz="2450" b="0" i="0" u="none" strike="noStrike" kern="0" cap="none" spc="0" baseline="0">
                <a:solidFill>
                  <a:srgbClr val="033163"/>
                </a:solidFill>
                <a:uFillTx/>
                <a:latin typeface="Proxima Nova"/>
                <a:cs typeface="Proxima Nova"/>
              </a:rPr>
              <a:t>Lors de la préparation du dossier, en collaboration avec le service instructeur, les indicateurs seront définis en début d’opération ainsi que des valeurs cibles prévisionnelles. Les indicateurs sont conventionnés.</a:t>
            </a:r>
          </a:p>
          <a:p>
            <a:pPr marL="12701" marR="22860" lvl="0" indent="0" algn="l"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endParaRPr lang="fr-FR" sz="2450" b="0" i="0" u="none" strike="noStrike" kern="0" cap="none" spc="0" baseline="0">
              <a:solidFill>
                <a:srgbClr val="033163"/>
              </a:solidFill>
              <a:uFillTx/>
              <a:latin typeface="Proxima Nova"/>
              <a:cs typeface="Proxima Nova"/>
            </a:endParaRPr>
          </a:p>
          <a:p>
            <a:pPr marL="12701" marR="22860" lvl="0" indent="0" algn="l"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r>
              <a:rPr lang="fr-FR" sz="2450" b="0" i="0" u="none" strike="noStrike" kern="0" cap="none" spc="0" baseline="0">
                <a:solidFill>
                  <a:srgbClr val="033163"/>
                </a:solidFill>
                <a:uFillTx/>
                <a:latin typeface="Proxima Nova"/>
                <a:cs typeface="Proxima Nova"/>
              </a:rPr>
              <a:t>A chaque remontée de dépenses, le bénéficiaire remet sa demande de paiement et renseigne la valeur des indicateurs une fois l’opération dite « réalisée ».</a:t>
            </a:r>
            <a:endParaRPr lang="fr-FR" sz="2000" b="1" i="0" u="sng" strike="noStrike" kern="0" cap="none" spc="0" baseline="0">
              <a:solidFill>
                <a:srgbClr val="000000"/>
              </a:solidFill>
              <a:uFillTx/>
              <a:latin typeface="Proxima Nova"/>
              <a:cs typeface="Proxima Nov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43">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7C6D4E47-CD7C-4DB9-BD5D-1602F87C5380}"/>
              </a:ext>
            </a:extLst>
          </p:cNvPr>
          <p:cNvSpPr txBox="1">
            <a:spLocks noGrp="1"/>
          </p:cNvSpPr>
          <p:nvPr>
            <p:ph type="title"/>
          </p:nvPr>
        </p:nvSpPr>
        <p:spPr>
          <a:xfrm>
            <a:off x="1515983" y="1019016"/>
            <a:ext cx="17865272" cy="751490"/>
          </a:xfrm>
        </p:spPr>
        <p:txBody>
          <a:bodyPr tIns="12701"/>
          <a:lstStyle/>
          <a:p>
            <a:pPr marL="12701" lvl="0">
              <a:spcBef>
                <a:spcPts val="100"/>
              </a:spcBef>
            </a:pPr>
            <a:r>
              <a:rPr lang="fr-FR" sz="4800" spc="-40" dirty="0">
                <a:solidFill>
                  <a:srgbClr val="213D6D"/>
                </a:solidFill>
                <a:latin typeface="Proxima Nova"/>
              </a:rPr>
              <a:t>Préalables de la demande de subvention FSE+</a:t>
            </a:r>
            <a:endParaRPr lang="fr-FR" sz="4500" dirty="0"/>
          </a:p>
        </p:txBody>
      </p:sp>
      <p:sp>
        <p:nvSpPr>
          <p:cNvPr id="3" name="object 3">
            <a:extLst>
              <a:ext uri="{FF2B5EF4-FFF2-40B4-BE49-F238E27FC236}">
                <a16:creationId xmlns:a16="http://schemas.microsoft.com/office/drawing/2014/main" id="{4ABD1119-D1BE-405D-94B8-D3A3B0917F24}"/>
              </a:ext>
            </a:extLst>
          </p:cNvPr>
          <p:cNvSpPr txBox="1"/>
          <p:nvPr/>
        </p:nvSpPr>
        <p:spPr>
          <a:xfrm>
            <a:off x="1515983" y="2354117"/>
            <a:ext cx="6720117" cy="446913"/>
          </a:xfrm>
          <a:prstGeom prst="rect">
            <a:avLst/>
          </a:prstGeom>
          <a:noFill/>
          <a:ln cap="flat">
            <a:noFill/>
          </a:ln>
        </p:spPr>
        <p:txBody>
          <a:bodyPr vert="horz" wrap="square" lIns="0" tIns="15873" rIns="0" bIns="0" anchor="t" anchorCtr="0" compatLnSpc="1">
            <a:spAutoFit/>
          </a:bodyPr>
          <a:lstStyle/>
          <a:p>
            <a:pPr marL="12701" marR="0" lvl="0" indent="0" algn="l" defTabSz="914400" rtl="0" fontAlgn="auto" hangingPunct="1">
              <a:lnSpc>
                <a:spcPct val="100000"/>
              </a:lnSpc>
              <a:spcBef>
                <a:spcPts val="125"/>
              </a:spcBef>
              <a:spcAft>
                <a:spcPts val="0"/>
              </a:spcAft>
              <a:buNone/>
              <a:tabLst/>
              <a:defRPr sz="1800" b="0" i="0" u="none" strike="noStrike" kern="0" cap="none" spc="0" baseline="0">
                <a:solidFill>
                  <a:srgbClr val="000000"/>
                </a:solidFill>
                <a:uFillTx/>
              </a:defRPr>
            </a:pPr>
            <a:r>
              <a:rPr lang="fr-FR" sz="2800" b="1" i="0" u="none" strike="noStrike" kern="0" cap="none" spc="-20" baseline="0">
                <a:solidFill>
                  <a:srgbClr val="033163"/>
                </a:solidFill>
                <a:uFillTx/>
                <a:latin typeface="Proxima Nova"/>
                <a:cs typeface="Proxima Nova"/>
              </a:rPr>
              <a:t>L’ABSENCE DE CONFLIT D’INTÉRÊT</a:t>
            </a:r>
          </a:p>
        </p:txBody>
      </p:sp>
      <p:sp>
        <p:nvSpPr>
          <p:cNvPr id="4" name="object 21">
            <a:extLst>
              <a:ext uri="{FF2B5EF4-FFF2-40B4-BE49-F238E27FC236}">
                <a16:creationId xmlns:a16="http://schemas.microsoft.com/office/drawing/2014/main" id="{2BFC8C73-BE5C-4769-91A1-D6FD8E7C2F3D}"/>
              </a:ext>
            </a:extLst>
          </p:cNvPr>
          <p:cNvSpPr/>
          <p:nvPr/>
        </p:nvSpPr>
        <p:spPr>
          <a:xfrm>
            <a:off x="0" y="1005218"/>
            <a:ext cx="1005209" cy="722632"/>
          </a:xfrm>
          <a:custGeom>
            <a:avLst/>
            <a:gdLst>
              <a:gd name="f0" fmla="val w"/>
              <a:gd name="f1" fmla="val h"/>
              <a:gd name="f2" fmla="val 0"/>
              <a:gd name="f3" fmla="val 1005205"/>
              <a:gd name="f4" fmla="val 722630"/>
              <a:gd name="f5" fmla="val 1005204"/>
              <a:gd name="f6" fmla="val 722480"/>
              <a:gd name="f7" fmla="*/ f0 1 1005205"/>
              <a:gd name="f8" fmla="*/ f1 1 722630"/>
              <a:gd name="f9" fmla="+- f4 0 f2"/>
              <a:gd name="f10" fmla="+- f3 0 f2"/>
              <a:gd name="f11" fmla="*/ f10 1 1005205"/>
              <a:gd name="f12" fmla="*/ f9 1 72263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1005205" h="722630">
                <a:moveTo>
                  <a:pt x="f5" y="f2"/>
                </a:moveTo>
                <a:lnTo>
                  <a:pt x="f2" y="f2"/>
                </a:lnTo>
                <a:lnTo>
                  <a:pt x="f2" y="f6"/>
                </a:lnTo>
                <a:lnTo>
                  <a:pt x="f5" y="f6"/>
                </a:lnTo>
                <a:lnTo>
                  <a:pt x="f5" y="f2"/>
                </a:lnTo>
                <a:close/>
              </a:path>
            </a:pathLst>
          </a:custGeom>
          <a:solidFill>
            <a:srgbClr val="033163"/>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pic>
        <p:nvPicPr>
          <p:cNvPr id="5" name="Image 11">
            <a:extLst>
              <a:ext uri="{FF2B5EF4-FFF2-40B4-BE49-F238E27FC236}">
                <a16:creationId xmlns:a16="http://schemas.microsoft.com/office/drawing/2014/main" id="{2E0F5E6E-0621-44A3-8942-6C7D22926A85}"/>
              </a:ext>
            </a:extLst>
          </p:cNvPr>
          <p:cNvPicPr>
            <a:picLocks noChangeAspect="1"/>
          </p:cNvPicPr>
          <p:nvPr/>
        </p:nvPicPr>
        <p:blipFill>
          <a:blip r:embed="rId2"/>
          <a:stretch>
            <a:fillRect/>
          </a:stretch>
        </p:blipFill>
        <p:spPr>
          <a:xfrm>
            <a:off x="-23280" y="7918201"/>
            <a:ext cx="4008116" cy="3410053"/>
          </a:xfrm>
          <a:prstGeom prst="rect">
            <a:avLst/>
          </a:prstGeom>
          <a:noFill/>
          <a:ln cap="flat">
            <a:noFill/>
          </a:ln>
        </p:spPr>
      </p:pic>
      <p:sp>
        <p:nvSpPr>
          <p:cNvPr id="6" name="object 20">
            <a:extLst>
              <a:ext uri="{FF2B5EF4-FFF2-40B4-BE49-F238E27FC236}">
                <a16:creationId xmlns:a16="http://schemas.microsoft.com/office/drawing/2014/main" id="{71735D00-559C-4D7E-9E78-F73900146624}"/>
              </a:ext>
            </a:extLst>
          </p:cNvPr>
          <p:cNvSpPr txBox="1"/>
          <p:nvPr/>
        </p:nvSpPr>
        <p:spPr>
          <a:xfrm>
            <a:off x="19106296" y="10518910"/>
            <a:ext cx="274950" cy="528322"/>
          </a:xfrm>
          <a:prstGeom prst="rect">
            <a:avLst/>
          </a:prstGeom>
          <a:noFill/>
          <a:ln cap="flat">
            <a:noFill/>
          </a:ln>
        </p:spPr>
        <p:txBody>
          <a:bodyPr vert="horz" wrap="square" lIns="0" tIns="12060" rIns="0" bIns="0" anchor="t" anchorCtr="0" compatLnSpc="1">
            <a:spAutoFit/>
          </a:bodyPr>
          <a:lstStyle/>
          <a:p>
            <a:pPr marL="12701" marR="0" lvl="0" indent="0" algn="l" defTabSz="914400" rtl="0" fontAlgn="auto" hangingPunct="1">
              <a:lnSpc>
                <a:spcPct val="100000"/>
              </a:lnSpc>
              <a:spcBef>
                <a:spcPts val="95"/>
              </a:spcBef>
              <a:spcAft>
                <a:spcPts val="0"/>
              </a:spcAft>
              <a:buNone/>
              <a:tabLst/>
              <a:defRPr sz="1800" b="0" i="0" u="none" strike="noStrike" kern="0" cap="none" spc="0" baseline="0">
                <a:solidFill>
                  <a:srgbClr val="000000"/>
                </a:solidFill>
                <a:uFillTx/>
              </a:defRPr>
            </a:pPr>
            <a:r>
              <a:rPr lang="fr-FR" sz="3300" b="0" i="0" u="none" strike="noStrike" kern="0" cap="none" spc="-50" baseline="0">
                <a:solidFill>
                  <a:srgbClr val="213D6D"/>
                </a:solidFill>
                <a:uFillTx/>
                <a:latin typeface="Proxima Nova Medium"/>
                <a:cs typeface="Proxima Nova Medium"/>
              </a:rPr>
              <a:t>5</a:t>
            </a:r>
            <a:endParaRPr lang="fr-FR" sz="3300" b="0" i="0" u="none" strike="noStrike" kern="0" cap="none" spc="0" baseline="0">
              <a:solidFill>
                <a:srgbClr val="000000"/>
              </a:solidFill>
              <a:uFillTx/>
              <a:latin typeface="Proxima Nova Medium"/>
              <a:cs typeface="Proxima Nova Medium"/>
            </a:endParaRPr>
          </a:p>
        </p:txBody>
      </p:sp>
      <p:sp>
        <p:nvSpPr>
          <p:cNvPr id="8" name="object 23">
            <a:extLst>
              <a:ext uri="{FF2B5EF4-FFF2-40B4-BE49-F238E27FC236}">
                <a16:creationId xmlns:a16="http://schemas.microsoft.com/office/drawing/2014/main" id="{E59F003C-7157-4BE0-A96E-5EC55A85387D}"/>
              </a:ext>
            </a:extLst>
          </p:cNvPr>
          <p:cNvSpPr txBox="1"/>
          <p:nvPr/>
        </p:nvSpPr>
        <p:spPr>
          <a:xfrm>
            <a:off x="3715938" y="2966439"/>
            <a:ext cx="15382978" cy="6951515"/>
          </a:xfrm>
          <a:prstGeom prst="rect">
            <a:avLst/>
          </a:prstGeom>
          <a:noFill/>
          <a:ln cap="flat">
            <a:noFill/>
          </a:ln>
        </p:spPr>
        <p:txBody>
          <a:bodyPr vert="horz" wrap="square" lIns="0" tIns="12060" rIns="0" bIns="0" anchor="t" anchorCtr="0" compatLnSpc="1">
            <a:spAutoFit/>
          </a:bodyPr>
          <a:lstStyle/>
          <a:p>
            <a:pPr marL="12701" marR="22860" lvl="0" indent="0" algn="l"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r>
              <a:rPr lang="fr-FR" sz="2450" b="0" i="0" u="none" strike="noStrike" kern="0" cap="none" spc="0" baseline="0">
                <a:solidFill>
                  <a:srgbClr val="033163"/>
                </a:solidFill>
                <a:uFillTx/>
                <a:latin typeface="Proxima Nova"/>
                <a:cs typeface="Proxima Nova"/>
              </a:rPr>
              <a:t>Il y a conflit d’intérêts lorsque </a:t>
            </a:r>
            <a:r>
              <a:rPr lang="fr-FR" sz="2450" b="1" i="0" u="none" strike="noStrike" kern="0" cap="none" spc="0" baseline="0">
                <a:solidFill>
                  <a:srgbClr val="033163"/>
                </a:solidFill>
                <a:uFillTx/>
                <a:latin typeface="Proxima Nova"/>
                <a:cs typeface="Proxima Nova"/>
              </a:rPr>
              <a:t>l’exercice impartial, indépendant et objectif des fonctions et responsabilités officielles d’une personne est compromis pour des motifs familiaux, affectifs, d’affinité politique ou nationale, d’intérêt économique ou pour tout autre motif de communauté d’intérêt.</a:t>
            </a:r>
          </a:p>
          <a:p>
            <a:pPr marL="12701" marR="22860" lvl="0" indent="0" algn="l"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endParaRPr lang="fr-FR" sz="2450" b="0" i="0" u="none" strike="noStrike" kern="0" cap="none" spc="0" baseline="0">
              <a:solidFill>
                <a:srgbClr val="033163"/>
              </a:solidFill>
              <a:uFillTx/>
              <a:latin typeface="Proxima Nova"/>
              <a:cs typeface="Proxima Nova"/>
            </a:endParaRPr>
          </a:p>
          <a:p>
            <a:pPr marL="12701" marR="22860" lvl="0" indent="0" algn="l"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r>
              <a:rPr lang="fr-FR" sz="2450" b="0" i="0" u="none" strike="noStrike" kern="0" cap="none" spc="0" baseline="0">
                <a:solidFill>
                  <a:srgbClr val="033163"/>
                </a:solidFill>
                <a:uFillTx/>
                <a:latin typeface="Proxima Nova"/>
                <a:cs typeface="Proxima Nova"/>
              </a:rPr>
              <a:t>Les exigences minimales pour la lutte contre la fraude sont établies dans le cadre de l’article 74 c du règlement général 2021/1060 :</a:t>
            </a:r>
          </a:p>
          <a:p>
            <a:pPr marL="12701" marR="22860" lvl="0" indent="0" algn="l"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r>
              <a:rPr lang="fr-FR" sz="2450" b="0" i="0" u="none" strike="noStrike" kern="0" cap="none" spc="0" baseline="0">
                <a:solidFill>
                  <a:srgbClr val="033163"/>
                </a:solidFill>
                <a:uFillTx/>
                <a:latin typeface="Proxima Nova"/>
                <a:cs typeface="Proxima Nova"/>
              </a:rPr>
              <a:t>« en ce qui concerne la gestion du programme, l’autorité de gestion dispose de mesures et de procédures antifraude efficaces et proportionnées, compte tenu des risques recensés ».</a:t>
            </a:r>
          </a:p>
          <a:p>
            <a:pPr marL="12701" marR="22860" lvl="0" indent="0" algn="l"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endParaRPr lang="fr-FR" sz="2450" b="0" i="0" u="none" strike="noStrike" kern="0" cap="none" spc="0" baseline="0">
              <a:solidFill>
                <a:srgbClr val="033163"/>
              </a:solidFill>
              <a:uFillTx/>
              <a:latin typeface="Proxima Nova"/>
              <a:cs typeface="Proxima Nova"/>
            </a:endParaRPr>
          </a:p>
          <a:p>
            <a:pPr marL="12701" marR="22860" lvl="0" indent="0" algn="l"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r>
              <a:rPr lang="fr-FR" sz="2450" b="0" i="0" u="none" strike="noStrike" kern="0" cap="none" spc="0" baseline="0">
                <a:solidFill>
                  <a:srgbClr val="033163"/>
                </a:solidFill>
                <a:uFillTx/>
                <a:latin typeface="Proxima Nova"/>
                <a:cs typeface="Proxima Nova"/>
              </a:rPr>
              <a:t>Il ne doit pas exister </a:t>
            </a:r>
            <a:r>
              <a:rPr lang="fr-FR" sz="2450" b="1" i="0" u="none" strike="noStrike" kern="0" cap="none" spc="0" baseline="0">
                <a:solidFill>
                  <a:srgbClr val="033163"/>
                </a:solidFill>
                <a:uFillTx/>
                <a:latin typeface="Proxima Nova"/>
                <a:cs typeface="Proxima Nova"/>
              </a:rPr>
              <a:t>de liens entre les parties prenantes du projet (bénéficiaire/financeurs/contractants) susceptibles de présenter une situation de conflit d’intérêts. Vous êtes donc invités lors de la mise en œuvre de votre projet à sécuriser les procédures</a:t>
            </a:r>
            <a:r>
              <a:rPr lang="fr-FR" sz="2450" b="0" i="0" u="none" strike="noStrike" kern="0" cap="none" spc="0" baseline="0">
                <a:solidFill>
                  <a:srgbClr val="033163"/>
                </a:solidFill>
                <a:uFillTx/>
                <a:latin typeface="Proxima Nova"/>
                <a:cs typeface="Proxima Nova"/>
              </a:rPr>
              <a:t>.</a:t>
            </a:r>
          </a:p>
          <a:p>
            <a:pPr marL="12701" marR="22860" lvl="0" indent="0" algn="l"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endParaRPr lang="fr-FR" sz="2450" b="0" i="0" u="none" strike="noStrike" kern="0" cap="none" spc="0" baseline="0">
              <a:solidFill>
                <a:srgbClr val="033163"/>
              </a:solidFill>
              <a:uFillTx/>
              <a:latin typeface="Proxima Nova"/>
              <a:cs typeface="Proxima Nova"/>
            </a:endParaRPr>
          </a:p>
          <a:p>
            <a:pPr marL="12701" marR="22860" lvl="0" indent="0" algn="l"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r>
              <a:rPr lang="fr-FR" sz="2450" b="0" i="0" u="none" strike="noStrike" kern="0" cap="none" spc="0" baseline="0">
                <a:solidFill>
                  <a:srgbClr val="033163"/>
                </a:solidFill>
                <a:uFillTx/>
                <a:latin typeface="Proxima Nova"/>
                <a:cs typeface="Proxima Nova"/>
              </a:rPr>
              <a:t>Il ne doit pas </a:t>
            </a:r>
            <a:r>
              <a:rPr lang="fr-FR" sz="2450" b="1" i="0" u="none" strike="noStrike" kern="0" cap="none" spc="0" baseline="0">
                <a:solidFill>
                  <a:srgbClr val="033163"/>
                </a:solidFill>
                <a:uFillTx/>
                <a:latin typeface="Proxima Nova"/>
                <a:cs typeface="Proxima Nova"/>
              </a:rPr>
              <a:t>exister de lien entre l’instructeur et le porteur de projet conduisant à porter des appréciations subjectives </a:t>
            </a:r>
            <a:r>
              <a:rPr lang="fr-FR" sz="2450" b="0" i="0" u="none" strike="noStrike" kern="0" cap="none" spc="0" baseline="0">
                <a:solidFill>
                  <a:srgbClr val="033163"/>
                </a:solidFill>
                <a:uFillTx/>
                <a:latin typeface="Proxima Nova"/>
                <a:cs typeface="Proxima Nova"/>
              </a:rPr>
              <a:t>dans la sélection du projet et à compromettre les valeurs d’indépendance,</a:t>
            </a:r>
          </a:p>
          <a:p>
            <a:pPr marL="12701" marR="22860" lvl="0" indent="0" algn="l"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r>
              <a:rPr lang="fr-FR" sz="2450" b="0" i="0" u="none" strike="noStrike" kern="0" cap="none" spc="0" baseline="0">
                <a:solidFill>
                  <a:srgbClr val="033163"/>
                </a:solidFill>
                <a:uFillTx/>
                <a:latin typeface="Proxima Nova"/>
                <a:cs typeface="Proxima Nova"/>
              </a:rPr>
              <a:t>d’objectivité et d’impartialité des agents de la collectivité.</a:t>
            </a:r>
            <a:endParaRPr lang="fr-FR" sz="2000" b="1" i="0" u="sng" strike="noStrike" kern="0" cap="none" spc="0" baseline="0">
              <a:solidFill>
                <a:srgbClr val="000000"/>
              </a:solidFill>
              <a:uFillTx/>
              <a:latin typeface="Proxima Nova"/>
              <a:cs typeface="Proxima Nov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44">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0350ABAC-F5E0-4CD9-B353-640DADA1B830}"/>
              </a:ext>
            </a:extLst>
          </p:cNvPr>
          <p:cNvSpPr txBox="1">
            <a:spLocks noGrp="1"/>
          </p:cNvSpPr>
          <p:nvPr>
            <p:ph type="title"/>
          </p:nvPr>
        </p:nvSpPr>
        <p:spPr>
          <a:xfrm>
            <a:off x="1515983" y="1019016"/>
            <a:ext cx="17865272" cy="751490"/>
          </a:xfrm>
        </p:spPr>
        <p:txBody>
          <a:bodyPr tIns="12701"/>
          <a:lstStyle/>
          <a:p>
            <a:pPr marL="12701" lvl="0">
              <a:spcBef>
                <a:spcPts val="100"/>
              </a:spcBef>
            </a:pPr>
            <a:r>
              <a:rPr lang="fr-FR" sz="4800" spc="-40" dirty="0">
                <a:solidFill>
                  <a:srgbClr val="213D6D"/>
                </a:solidFill>
                <a:latin typeface="Proxima Nova"/>
              </a:rPr>
              <a:t>Préalables de la demande de subvention FSE+</a:t>
            </a:r>
            <a:endParaRPr lang="fr-FR" sz="4500" dirty="0"/>
          </a:p>
        </p:txBody>
      </p:sp>
      <p:sp>
        <p:nvSpPr>
          <p:cNvPr id="3" name="object 3">
            <a:extLst>
              <a:ext uri="{FF2B5EF4-FFF2-40B4-BE49-F238E27FC236}">
                <a16:creationId xmlns:a16="http://schemas.microsoft.com/office/drawing/2014/main" id="{801D21F2-85C4-42CD-9A6F-FDAE886D1B6E}"/>
              </a:ext>
            </a:extLst>
          </p:cNvPr>
          <p:cNvSpPr txBox="1"/>
          <p:nvPr/>
        </p:nvSpPr>
        <p:spPr>
          <a:xfrm>
            <a:off x="1515983" y="2285341"/>
            <a:ext cx="6923315" cy="446913"/>
          </a:xfrm>
          <a:prstGeom prst="rect">
            <a:avLst/>
          </a:prstGeom>
          <a:noFill/>
          <a:ln cap="flat">
            <a:noFill/>
          </a:ln>
        </p:spPr>
        <p:txBody>
          <a:bodyPr vert="horz" wrap="square" lIns="0" tIns="15873" rIns="0" bIns="0" anchor="t" anchorCtr="0" compatLnSpc="1">
            <a:spAutoFit/>
          </a:bodyPr>
          <a:lstStyle/>
          <a:p>
            <a:pPr marL="12701" marR="0" lvl="0" indent="0" algn="l" defTabSz="914400" rtl="0" fontAlgn="auto" hangingPunct="1">
              <a:lnSpc>
                <a:spcPct val="100000"/>
              </a:lnSpc>
              <a:spcBef>
                <a:spcPts val="125"/>
              </a:spcBef>
              <a:spcAft>
                <a:spcPts val="0"/>
              </a:spcAft>
              <a:buNone/>
              <a:tabLst/>
              <a:defRPr sz="1800" b="0" i="0" u="none" strike="noStrike" kern="0" cap="none" spc="0" baseline="0">
                <a:solidFill>
                  <a:srgbClr val="000000"/>
                </a:solidFill>
                <a:uFillTx/>
              </a:defRPr>
            </a:pPr>
            <a:r>
              <a:rPr lang="fr-FR" sz="2800" b="1" i="0" u="none" strike="noStrike" kern="0" cap="none" spc="-20" baseline="0">
                <a:solidFill>
                  <a:srgbClr val="033163"/>
                </a:solidFill>
                <a:uFillTx/>
                <a:latin typeface="Proxima Nova"/>
                <a:cs typeface="Proxima Nova"/>
              </a:rPr>
              <a:t>L’ABSENCE DE DOUBLE FINANCEMENT</a:t>
            </a:r>
          </a:p>
        </p:txBody>
      </p:sp>
      <p:sp>
        <p:nvSpPr>
          <p:cNvPr id="4" name="object 21">
            <a:extLst>
              <a:ext uri="{FF2B5EF4-FFF2-40B4-BE49-F238E27FC236}">
                <a16:creationId xmlns:a16="http://schemas.microsoft.com/office/drawing/2014/main" id="{4D21E702-4D83-4324-809C-F25AE9BB5A17}"/>
              </a:ext>
            </a:extLst>
          </p:cNvPr>
          <p:cNvSpPr/>
          <p:nvPr/>
        </p:nvSpPr>
        <p:spPr>
          <a:xfrm>
            <a:off x="0" y="1005218"/>
            <a:ext cx="1005209" cy="722632"/>
          </a:xfrm>
          <a:custGeom>
            <a:avLst/>
            <a:gdLst>
              <a:gd name="f0" fmla="val w"/>
              <a:gd name="f1" fmla="val h"/>
              <a:gd name="f2" fmla="val 0"/>
              <a:gd name="f3" fmla="val 1005205"/>
              <a:gd name="f4" fmla="val 722630"/>
              <a:gd name="f5" fmla="val 1005204"/>
              <a:gd name="f6" fmla="val 722480"/>
              <a:gd name="f7" fmla="*/ f0 1 1005205"/>
              <a:gd name="f8" fmla="*/ f1 1 722630"/>
              <a:gd name="f9" fmla="+- f4 0 f2"/>
              <a:gd name="f10" fmla="+- f3 0 f2"/>
              <a:gd name="f11" fmla="*/ f10 1 1005205"/>
              <a:gd name="f12" fmla="*/ f9 1 72263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1005205" h="722630">
                <a:moveTo>
                  <a:pt x="f5" y="f2"/>
                </a:moveTo>
                <a:lnTo>
                  <a:pt x="f2" y="f2"/>
                </a:lnTo>
                <a:lnTo>
                  <a:pt x="f2" y="f6"/>
                </a:lnTo>
                <a:lnTo>
                  <a:pt x="f5" y="f6"/>
                </a:lnTo>
                <a:lnTo>
                  <a:pt x="f5" y="f2"/>
                </a:lnTo>
                <a:close/>
              </a:path>
            </a:pathLst>
          </a:custGeom>
          <a:solidFill>
            <a:srgbClr val="033163"/>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pic>
        <p:nvPicPr>
          <p:cNvPr id="5" name="Image 11">
            <a:extLst>
              <a:ext uri="{FF2B5EF4-FFF2-40B4-BE49-F238E27FC236}">
                <a16:creationId xmlns:a16="http://schemas.microsoft.com/office/drawing/2014/main" id="{2DC76BE8-34E6-4762-9179-E5A5125C0187}"/>
              </a:ext>
            </a:extLst>
          </p:cNvPr>
          <p:cNvPicPr>
            <a:picLocks noChangeAspect="1"/>
          </p:cNvPicPr>
          <p:nvPr/>
        </p:nvPicPr>
        <p:blipFill>
          <a:blip r:embed="rId2"/>
          <a:stretch>
            <a:fillRect/>
          </a:stretch>
        </p:blipFill>
        <p:spPr>
          <a:xfrm>
            <a:off x="-23280" y="7918201"/>
            <a:ext cx="4008116" cy="3410053"/>
          </a:xfrm>
          <a:prstGeom prst="rect">
            <a:avLst/>
          </a:prstGeom>
          <a:noFill/>
          <a:ln cap="flat">
            <a:noFill/>
          </a:ln>
        </p:spPr>
      </p:pic>
      <p:sp>
        <p:nvSpPr>
          <p:cNvPr id="6" name="object 23">
            <a:extLst>
              <a:ext uri="{FF2B5EF4-FFF2-40B4-BE49-F238E27FC236}">
                <a16:creationId xmlns:a16="http://schemas.microsoft.com/office/drawing/2014/main" id="{6B9C9F42-2AE2-4ED7-B6FB-2ED6E0A4299E}"/>
              </a:ext>
            </a:extLst>
          </p:cNvPr>
          <p:cNvSpPr txBox="1"/>
          <p:nvPr/>
        </p:nvSpPr>
        <p:spPr>
          <a:xfrm>
            <a:off x="1248229" y="3606128"/>
            <a:ext cx="6923315" cy="2785116"/>
          </a:xfrm>
          <a:prstGeom prst="rect">
            <a:avLst/>
          </a:prstGeom>
          <a:noFill/>
          <a:ln cap="flat">
            <a:noFill/>
          </a:ln>
        </p:spPr>
        <p:txBody>
          <a:bodyPr vert="horz" wrap="square" lIns="0" tIns="12060" rIns="0" bIns="0" anchor="t" anchorCtr="0" compatLnSpc="1">
            <a:spAutoFit/>
          </a:bodyPr>
          <a:lstStyle/>
          <a:p>
            <a:pPr marL="12701" marR="22860" lvl="0" indent="0" algn="l"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r>
              <a:rPr lang="fr-FR" sz="3000" b="0" i="0" u="none" strike="noStrike" kern="0" cap="none" spc="0" baseline="0">
                <a:solidFill>
                  <a:srgbClr val="033163"/>
                </a:solidFill>
                <a:uFillTx/>
                <a:latin typeface="Proxima Nova"/>
                <a:cs typeface="Proxima Nova"/>
              </a:rPr>
              <a:t>Les dépenses du porteur de projet ne doivent pas avoir été présentées et financées par d’autres programmes ou fonds européens.</a:t>
            </a:r>
          </a:p>
          <a:p>
            <a:pPr marL="12701" marR="22860" lvl="0" indent="0" algn="l"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r>
              <a:rPr lang="fr-FR" sz="3000" b="0" i="0" u="none" strike="noStrike" kern="0" cap="none" spc="0" baseline="0">
                <a:solidFill>
                  <a:srgbClr val="033163"/>
                </a:solidFill>
                <a:uFillTx/>
                <a:latin typeface="Proxima Nova"/>
                <a:cs typeface="Proxima Nova"/>
              </a:rPr>
              <a:t>Il s’agit du </a:t>
            </a:r>
            <a:r>
              <a:rPr lang="fr-FR" sz="3000" b="1" i="0" u="none" strike="noStrike" kern="0" cap="none" spc="0" baseline="0">
                <a:solidFill>
                  <a:srgbClr val="033163"/>
                </a:solidFill>
                <a:uFillTx/>
                <a:latin typeface="Proxima Nova"/>
                <a:cs typeface="Proxima Nova"/>
              </a:rPr>
              <a:t>principe d’interdiction du double financement des dépenses</a:t>
            </a:r>
            <a:r>
              <a:rPr lang="fr-FR" sz="3000" b="0" i="0" u="none" strike="noStrike" kern="0" cap="none" spc="0" baseline="0">
                <a:solidFill>
                  <a:srgbClr val="033163"/>
                </a:solidFill>
                <a:uFillTx/>
                <a:latin typeface="Proxima Nova"/>
                <a:cs typeface="Proxima Nova"/>
              </a:rPr>
              <a:t>.</a:t>
            </a:r>
            <a:endParaRPr lang="fr-FR" sz="3000" b="1" i="0" u="sng" strike="noStrike" kern="0" cap="none" spc="0" baseline="0">
              <a:solidFill>
                <a:srgbClr val="000000"/>
              </a:solidFill>
              <a:uFillTx/>
              <a:latin typeface="Proxima Nova"/>
              <a:cs typeface="Proxima Nova"/>
            </a:endParaRPr>
          </a:p>
        </p:txBody>
      </p:sp>
      <p:sp>
        <p:nvSpPr>
          <p:cNvPr id="7" name="object 20">
            <a:extLst>
              <a:ext uri="{FF2B5EF4-FFF2-40B4-BE49-F238E27FC236}">
                <a16:creationId xmlns:a16="http://schemas.microsoft.com/office/drawing/2014/main" id="{608C448F-C964-4F86-A59D-D503FEA0388D}"/>
              </a:ext>
            </a:extLst>
          </p:cNvPr>
          <p:cNvSpPr txBox="1"/>
          <p:nvPr/>
        </p:nvSpPr>
        <p:spPr>
          <a:xfrm>
            <a:off x="19106296" y="10518910"/>
            <a:ext cx="274950" cy="528322"/>
          </a:xfrm>
          <a:prstGeom prst="rect">
            <a:avLst/>
          </a:prstGeom>
          <a:noFill/>
          <a:ln cap="flat">
            <a:noFill/>
          </a:ln>
        </p:spPr>
        <p:txBody>
          <a:bodyPr vert="horz" wrap="square" lIns="0" tIns="12060" rIns="0" bIns="0" anchor="t" anchorCtr="0" compatLnSpc="1">
            <a:spAutoFit/>
          </a:bodyPr>
          <a:lstStyle/>
          <a:p>
            <a:pPr marL="12701" marR="0" lvl="0" indent="0" algn="l" defTabSz="914400" rtl="0" fontAlgn="auto" hangingPunct="1">
              <a:lnSpc>
                <a:spcPct val="100000"/>
              </a:lnSpc>
              <a:spcBef>
                <a:spcPts val="95"/>
              </a:spcBef>
              <a:spcAft>
                <a:spcPts val="0"/>
              </a:spcAft>
              <a:buNone/>
              <a:tabLst/>
              <a:defRPr sz="1800" b="0" i="0" u="none" strike="noStrike" kern="0" cap="none" spc="0" baseline="0">
                <a:solidFill>
                  <a:srgbClr val="000000"/>
                </a:solidFill>
                <a:uFillTx/>
              </a:defRPr>
            </a:pPr>
            <a:r>
              <a:rPr lang="fr-FR" sz="3300" b="0" i="0" u="none" strike="noStrike" kern="0" cap="none" spc="-50" baseline="0">
                <a:solidFill>
                  <a:srgbClr val="213D6D"/>
                </a:solidFill>
                <a:uFillTx/>
                <a:latin typeface="Proxima Nova Medium"/>
                <a:cs typeface="Proxima Nova Medium"/>
              </a:rPr>
              <a:t>5</a:t>
            </a:r>
            <a:endParaRPr lang="fr-FR" sz="3300" b="0" i="0" u="none" strike="noStrike" kern="0" cap="none" spc="0" baseline="0">
              <a:solidFill>
                <a:srgbClr val="000000"/>
              </a:solidFill>
              <a:uFillTx/>
              <a:latin typeface="Proxima Nova Medium"/>
              <a:cs typeface="Proxima Nova Medium"/>
            </a:endParaRPr>
          </a:p>
        </p:txBody>
      </p:sp>
      <p:sp>
        <p:nvSpPr>
          <p:cNvPr id="9" name="object 23">
            <a:extLst>
              <a:ext uri="{FF2B5EF4-FFF2-40B4-BE49-F238E27FC236}">
                <a16:creationId xmlns:a16="http://schemas.microsoft.com/office/drawing/2014/main" id="{8EA5CA28-D50B-411C-B491-30E7591D227D}"/>
              </a:ext>
            </a:extLst>
          </p:cNvPr>
          <p:cNvSpPr txBox="1"/>
          <p:nvPr/>
        </p:nvSpPr>
        <p:spPr>
          <a:xfrm>
            <a:off x="11215189" y="3606952"/>
            <a:ext cx="8027771" cy="5129348"/>
          </a:xfrm>
          <a:prstGeom prst="rect">
            <a:avLst/>
          </a:prstGeom>
          <a:noFill/>
          <a:ln cap="flat">
            <a:noFill/>
          </a:ln>
        </p:spPr>
        <p:txBody>
          <a:bodyPr vert="horz" wrap="square" lIns="0" tIns="12060" rIns="0" bIns="0" anchor="t" anchorCtr="0" compatLnSpc="1">
            <a:spAutoFit/>
          </a:bodyPr>
          <a:lstStyle/>
          <a:p>
            <a:pPr marL="12701" marR="22860" lvl="0" indent="0" algn="l"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r>
              <a:rPr lang="fr-FR" sz="3000" b="0" i="0" u="none" strike="noStrike" kern="0" cap="none" spc="0" baseline="0">
                <a:solidFill>
                  <a:srgbClr val="033163"/>
                </a:solidFill>
                <a:uFillTx/>
                <a:latin typeface="Proxima Nova"/>
                <a:cs typeface="Proxima Nova"/>
              </a:rPr>
              <a:t>Le bénéficiaire s’engage à se soumettre </a:t>
            </a:r>
            <a:r>
              <a:rPr lang="fr-FR" sz="3000" b="1" i="0" u="none" strike="noStrike" kern="0" cap="none" spc="0" baseline="0">
                <a:solidFill>
                  <a:srgbClr val="033163"/>
                </a:solidFill>
                <a:uFillTx/>
                <a:latin typeface="Proxima Nova"/>
                <a:cs typeface="Proxima Nova"/>
              </a:rPr>
              <a:t>à tout contrôle technique, administratif et financier en lien avec l’opération</a:t>
            </a:r>
            <a:r>
              <a:rPr lang="fr-FR" sz="3000" b="0" i="0" u="none" strike="noStrike" kern="0" cap="none" spc="0" baseline="0">
                <a:solidFill>
                  <a:srgbClr val="033163"/>
                </a:solidFill>
                <a:uFillTx/>
                <a:latin typeface="Proxima Nova"/>
                <a:cs typeface="Proxima Nova"/>
              </a:rPr>
              <a:t>, y compris au sein de sa comptabilité.</a:t>
            </a:r>
          </a:p>
          <a:p>
            <a:pPr marL="12701" marR="22860" lvl="0" indent="0" algn="l"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endParaRPr lang="fr-FR" sz="3000" b="0" i="0" u="none" strike="noStrike" kern="0" cap="none" spc="0" baseline="0">
              <a:solidFill>
                <a:srgbClr val="033163"/>
              </a:solidFill>
              <a:uFillTx/>
              <a:latin typeface="Proxima Nova"/>
              <a:cs typeface="Proxima Nova"/>
            </a:endParaRPr>
          </a:p>
          <a:p>
            <a:pPr marL="12701" marR="22860" lvl="0" indent="0" algn="l"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r>
              <a:rPr lang="fr-FR" sz="3000" b="0" i="0" u="none" strike="noStrike" kern="0" cap="none" spc="0" baseline="0">
                <a:solidFill>
                  <a:srgbClr val="033163"/>
                </a:solidFill>
                <a:uFillTx/>
                <a:latin typeface="Proxima Nova"/>
                <a:cs typeface="Proxima Nova"/>
              </a:rPr>
              <a:t>Les audits et contrôles effectués par l’Autorité de gestion et par toute autorité commissionnée par l’État ou par les corps d’inspections et de contrôle, nationaux ou européens (Commission européenne, OLAF, Cour des comptes européenne, etc.)</a:t>
            </a:r>
            <a:endParaRPr lang="fr-FR" sz="3000" b="1" i="0" u="sng" strike="noStrike" kern="0" cap="none" spc="0" baseline="0">
              <a:solidFill>
                <a:srgbClr val="000000"/>
              </a:solidFill>
              <a:uFillTx/>
              <a:latin typeface="Proxima Nova"/>
              <a:cs typeface="Proxima Nova"/>
            </a:endParaRPr>
          </a:p>
        </p:txBody>
      </p:sp>
      <p:sp>
        <p:nvSpPr>
          <p:cNvPr id="10" name="object 3">
            <a:extLst>
              <a:ext uri="{FF2B5EF4-FFF2-40B4-BE49-F238E27FC236}">
                <a16:creationId xmlns:a16="http://schemas.microsoft.com/office/drawing/2014/main" id="{854F9B22-3253-4D1F-8762-4C2ABE67D216}"/>
              </a:ext>
            </a:extLst>
          </p:cNvPr>
          <p:cNvSpPr txBox="1"/>
          <p:nvPr/>
        </p:nvSpPr>
        <p:spPr>
          <a:xfrm>
            <a:off x="11215189" y="2285341"/>
            <a:ext cx="6923315" cy="446913"/>
          </a:xfrm>
          <a:prstGeom prst="rect">
            <a:avLst/>
          </a:prstGeom>
          <a:noFill/>
          <a:ln cap="flat">
            <a:noFill/>
          </a:ln>
        </p:spPr>
        <p:txBody>
          <a:bodyPr vert="horz" wrap="square" lIns="0" tIns="15873" rIns="0" bIns="0" anchor="t" anchorCtr="0" compatLnSpc="1">
            <a:spAutoFit/>
          </a:bodyPr>
          <a:lstStyle/>
          <a:p>
            <a:pPr marL="12701" marR="0" lvl="0" indent="0" algn="l" defTabSz="914400" rtl="0" fontAlgn="auto" hangingPunct="1">
              <a:lnSpc>
                <a:spcPct val="100000"/>
              </a:lnSpc>
              <a:spcBef>
                <a:spcPts val="125"/>
              </a:spcBef>
              <a:spcAft>
                <a:spcPts val="0"/>
              </a:spcAft>
              <a:buNone/>
              <a:tabLst/>
              <a:defRPr sz="1800" b="0" i="0" u="none" strike="noStrike" kern="0" cap="none" spc="0" baseline="0">
                <a:solidFill>
                  <a:srgbClr val="000000"/>
                </a:solidFill>
                <a:uFillTx/>
              </a:defRPr>
            </a:pPr>
            <a:r>
              <a:rPr lang="fr-FR" sz="2800" b="1" i="0" u="none" strike="noStrike" kern="0" cap="none" spc="-20" baseline="0">
                <a:solidFill>
                  <a:srgbClr val="033163"/>
                </a:solidFill>
                <a:uFillTx/>
                <a:latin typeface="Proxima Nova"/>
                <a:cs typeface="Proxima Nova"/>
              </a:rPr>
              <a:t>LES AUDITS ET CONTRÔLES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45">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F8DC55B6-06BA-4D8D-A968-9BC81E11B7D4}"/>
              </a:ext>
            </a:extLst>
          </p:cNvPr>
          <p:cNvSpPr txBox="1">
            <a:spLocks noGrp="1"/>
          </p:cNvSpPr>
          <p:nvPr>
            <p:ph type="title"/>
          </p:nvPr>
        </p:nvSpPr>
        <p:spPr>
          <a:xfrm>
            <a:off x="1515983" y="1019016"/>
            <a:ext cx="17865272" cy="751490"/>
          </a:xfrm>
        </p:spPr>
        <p:txBody>
          <a:bodyPr tIns="12701"/>
          <a:lstStyle/>
          <a:p>
            <a:pPr marL="12701" lvl="0">
              <a:spcBef>
                <a:spcPts val="100"/>
              </a:spcBef>
            </a:pPr>
            <a:r>
              <a:rPr lang="fr-FR" sz="4800" spc="-40" dirty="0">
                <a:solidFill>
                  <a:srgbClr val="213D6D"/>
                </a:solidFill>
                <a:latin typeface="Proxima Nova"/>
              </a:rPr>
              <a:t>Préalables de la demande de subvention FSE+</a:t>
            </a:r>
            <a:endParaRPr lang="fr-FR" sz="4500" dirty="0"/>
          </a:p>
        </p:txBody>
      </p:sp>
      <p:sp>
        <p:nvSpPr>
          <p:cNvPr id="4" name="object 21">
            <a:extLst>
              <a:ext uri="{FF2B5EF4-FFF2-40B4-BE49-F238E27FC236}">
                <a16:creationId xmlns:a16="http://schemas.microsoft.com/office/drawing/2014/main" id="{6BF61E3A-15DA-48B6-A010-BEAD7E86BF20}"/>
              </a:ext>
            </a:extLst>
          </p:cNvPr>
          <p:cNvSpPr/>
          <p:nvPr/>
        </p:nvSpPr>
        <p:spPr>
          <a:xfrm>
            <a:off x="0" y="1005218"/>
            <a:ext cx="1005209" cy="722632"/>
          </a:xfrm>
          <a:custGeom>
            <a:avLst/>
            <a:gdLst>
              <a:gd name="f0" fmla="val w"/>
              <a:gd name="f1" fmla="val h"/>
              <a:gd name="f2" fmla="val 0"/>
              <a:gd name="f3" fmla="val 1005205"/>
              <a:gd name="f4" fmla="val 722630"/>
              <a:gd name="f5" fmla="val 1005204"/>
              <a:gd name="f6" fmla="val 722480"/>
              <a:gd name="f7" fmla="*/ f0 1 1005205"/>
              <a:gd name="f8" fmla="*/ f1 1 722630"/>
              <a:gd name="f9" fmla="+- f4 0 f2"/>
              <a:gd name="f10" fmla="+- f3 0 f2"/>
              <a:gd name="f11" fmla="*/ f10 1 1005205"/>
              <a:gd name="f12" fmla="*/ f9 1 72263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1005205" h="722630">
                <a:moveTo>
                  <a:pt x="f5" y="f2"/>
                </a:moveTo>
                <a:lnTo>
                  <a:pt x="f2" y="f2"/>
                </a:lnTo>
                <a:lnTo>
                  <a:pt x="f2" y="f6"/>
                </a:lnTo>
                <a:lnTo>
                  <a:pt x="f5" y="f6"/>
                </a:lnTo>
                <a:lnTo>
                  <a:pt x="f5" y="f2"/>
                </a:lnTo>
                <a:close/>
              </a:path>
            </a:pathLst>
          </a:custGeom>
          <a:solidFill>
            <a:srgbClr val="033163"/>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pic>
        <p:nvPicPr>
          <p:cNvPr id="5" name="Image 11">
            <a:extLst>
              <a:ext uri="{FF2B5EF4-FFF2-40B4-BE49-F238E27FC236}">
                <a16:creationId xmlns:a16="http://schemas.microsoft.com/office/drawing/2014/main" id="{66D13E49-A06D-4C3E-B58A-FC460D8C8CA9}"/>
              </a:ext>
            </a:extLst>
          </p:cNvPr>
          <p:cNvPicPr>
            <a:picLocks noChangeAspect="1"/>
          </p:cNvPicPr>
          <p:nvPr/>
        </p:nvPicPr>
        <p:blipFill>
          <a:blip r:embed="rId2"/>
          <a:stretch>
            <a:fillRect/>
          </a:stretch>
        </p:blipFill>
        <p:spPr>
          <a:xfrm>
            <a:off x="-23280" y="7918201"/>
            <a:ext cx="4008116" cy="3410053"/>
          </a:xfrm>
          <a:prstGeom prst="rect">
            <a:avLst/>
          </a:prstGeom>
          <a:noFill/>
          <a:ln cap="flat">
            <a:noFill/>
          </a:ln>
        </p:spPr>
      </p:pic>
      <p:sp>
        <p:nvSpPr>
          <p:cNvPr id="6" name="object 20">
            <a:extLst>
              <a:ext uri="{FF2B5EF4-FFF2-40B4-BE49-F238E27FC236}">
                <a16:creationId xmlns:a16="http://schemas.microsoft.com/office/drawing/2014/main" id="{766B49EF-5545-4453-B53F-FF74E7065EBD}"/>
              </a:ext>
            </a:extLst>
          </p:cNvPr>
          <p:cNvSpPr txBox="1"/>
          <p:nvPr/>
        </p:nvSpPr>
        <p:spPr>
          <a:xfrm>
            <a:off x="19106296" y="10518910"/>
            <a:ext cx="274950" cy="528322"/>
          </a:xfrm>
          <a:prstGeom prst="rect">
            <a:avLst/>
          </a:prstGeom>
          <a:noFill/>
          <a:ln cap="flat">
            <a:noFill/>
          </a:ln>
        </p:spPr>
        <p:txBody>
          <a:bodyPr vert="horz" wrap="square" lIns="0" tIns="12060" rIns="0" bIns="0" anchor="t" anchorCtr="0" compatLnSpc="1">
            <a:spAutoFit/>
          </a:bodyPr>
          <a:lstStyle/>
          <a:p>
            <a:pPr marL="12701" marR="0" lvl="0" indent="0" algn="l" defTabSz="914400" rtl="0" fontAlgn="auto" hangingPunct="1">
              <a:lnSpc>
                <a:spcPct val="100000"/>
              </a:lnSpc>
              <a:spcBef>
                <a:spcPts val="95"/>
              </a:spcBef>
              <a:spcAft>
                <a:spcPts val="0"/>
              </a:spcAft>
              <a:buNone/>
              <a:tabLst/>
              <a:defRPr sz="1800" b="0" i="0" u="none" strike="noStrike" kern="0" cap="none" spc="0" baseline="0">
                <a:solidFill>
                  <a:srgbClr val="000000"/>
                </a:solidFill>
                <a:uFillTx/>
              </a:defRPr>
            </a:pPr>
            <a:r>
              <a:rPr lang="fr-FR" sz="3300" b="0" i="0" u="none" strike="noStrike" kern="0" cap="none" spc="-50" baseline="0">
                <a:solidFill>
                  <a:srgbClr val="213D6D"/>
                </a:solidFill>
                <a:uFillTx/>
                <a:latin typeface="Proxima Nova Medium"/>
                <a:cs typeface="Proxima Nova Medium"/>
              </a:rPr>
              <a:t>5</a:t>
            </a:r>
            <a:endParaRPr lang="fr-FR" sz="3300" b="0" i="0" u="none" strike="noStrike" kern="0" cap="none" spc="0" baseline="0">
              <a:solidFill>
                <a:srgbClr val="000000"/>
              </a:solidFill>
              <a:uFillTx/>
              <a:latin typeface="Proxima Nova Medium"/>
              <a:cs typeface="Proxima Nova Medium"/>
            </a:endParaRPr>
          </a:p>
        </p:txBody>
      </p:sp>
      <p:sp>
        <p:nvSpPr>
          <p:cNvPr id="7" name="object 3">
            <a:extLst>
              <a:ext uri="{FF2B5EF4-FFF2-40B4-BE49-F238E27FC236}">
                <a16:creationId xmlns:a16="http://schemas.microsoft.com/office/drawing/2014/main" id="{C879C756-CE1B-4B66-85FD-F30A53497B89}"/>
              </a:ext>
            </a:extLst>
          </p:cNvPr>
          <p:cNvSpPr txBox="1"/>
          <p:nvPr/>
        </p:nvSpPr>
        <p:spPr>
          <a:xfrm>
            <a:off x="2150440" y="2430694"/>
            <a:ext cx="5402339" cy="446913"/>
          </a:xfrm>
          <a:prstGeom prst="rect">
            <a:avLst/>
          </a:prstGeom>
          <a:noFill/>
          <a:ln cap="flat">
            <a:noFill/>
          </a:ln>
        </p:spPr>
        <p:txBody>
          <a:bodyPr vert="horz" wrap="square" lIns="0" tIns="15873" rIns="0" bIns="0" anchor="t" anchorCtr="0" compatLnSpc="1">
            <a:spAutoFit/>
          </a:bodyPr>
          <a:lstStyle/>
          <a:p>
            <a:pPr marL="12701" marR="0" lvl="0" indent="0" algn="l" defTabSz="914400" rtl="0" fontAlgn="auto" hangingPunct="1">
              <a:lnSpc>
                <a:spcPct val="100000"/>
              </a:lnSpc>
              <a:spcBef>
                <a:spcPts val="125"/>
              </a:spcBef>
              <a:spcAft>
                <a:spcPts val="0"/>
              </a:spcAft>
              <a:buNone/>
              <a:tabLst/>
              <a:defRPr sz="1800" b="0" i="0" u="none" strike="noStrike" kern="0" cap="none" spc="0" baseline="0">
                <a:solidFill>
                  <a:srgbClr val="000000"/>
                </a:solidFill>
                <a:uFillTx/>
              </a:defRPr>
            </a:pPr>
            <a:r>
              <a:rPr lang="fr-FR" sz="2800" b="1" i="0" u="none" strike="noStrike" kern="0" cap="none" spc="-20" baseline="0" dirty="0">
                <a:solidFill>
                  <a:srgbClr val="033163"/>
                </a:solidFill>
                <a:uFillTx/>
                <a:latin typeface="Proxima Nova"/>
                <a:cs typeface="Proxima Nova"/>
              </a:rPr>
              <a:t>L’ARCHIVAGE</a:t>
            </a:r>
          </a:p>
        </p:txBody>
      </p:sp>
      <p:sp>
        <p:nvSpPr>
          <p:cNvPr id="8" name="object 23">
            <a:extLst>
              <a:ext uri="{FF2B5EF4-FFF2-40B4-BE49-F238E27FC236}">
                <a16:creationId xmlns:a16="http://schemas.microsoft.com/office/drawing/2014/main" id="{11B4B989-2CDE-4324-B32E-B528C153C12F}"/>
              </a:ext>
            </a:extLst>
          </p:cNvPr>
          <p:cNvSpPr txBox="1"/>
          <p:nvPr/>
        </p:nvSpPr>
        <p:spPr>
          <a:xfrm>
            <a:off x="2309468" y="3181054"/>
            <a:ext cx="17335883" cy="5142172"/>
          </a:xfrm>
          <a:prstGeom prst="rect">
            <a:avLst/>
          </a:prstGeom>
          <a:noFill/>
          <a:ln cap="flat">
            <a:noFill/>
          </a:ln>
        </p:spPr>
        <p:txBody>
          <a:bodyPr vert="horz" wrap="square" lIns="0" tIns="12060" rIns="0" bIns="0" anchor="t" anchorCtr="0" compatLnSpc="1">
            <a:spAutoFit/>
          </a:bodyPr>
          <a:lstStyle/>
          <a:p>
            <a:pPr marL="355601" marR="22860" lvl="0" indent="-342900" algn="l" defTabSz="914400" rtl="0" fontAlgn="auto" hangingPunct="1">
              <a:lnSpc>
                <a:spcPct val="101000"/>
              </a:lnSpc>
              <a:spcBef>
                <a:spcPts val="95"/>
              </a:spcBef>
              <a:spcAft>
                <a:spcPts val="0"/>
              </a:spcAft>
              <a:buSzPct val="100000"/>
              <a:buFont typeface="Wingdings" pitchFamily="2"/>
              <a:buChar char="Ø"/>
              <a:tabLst/>
              <a:defRPr sz="1800" b="0" i="0" u="none" strike="noStrike" kern="0" cap="none" spc="0" baseline="0">
                <a:solidFill>
                  <a:srgbClr val="000000"/>
                </a:solidFill>
                <a:uFillTx/>
              </a:defRPr>
            </a:pPr>
            <a:r>
              <a:rPr lang="fr-FR" sz="3000" b="0" i="0" u="none" strike="noStrike" kern="0" cap="none" spc="0" baseline="0">
                <a:solidFill>
                  <a:srgbClr val="033163"/>
                </a:solidFill>
                <a:uFillTx/>
                <a:latin typeface="Proxima Nova"/>
                <a:cs typeface="Proxima Nova"/>
              </a:rPr>
              <a:t>Le bénéficiaire privé doit conserver le dossier technique, financier et administratif de l’opération, en particulier les pièces relatives à l’acquittement des dépenses.</a:t>
            </a:r>
          </a:p>
          <a:p>
            <a:pPr marL="355601" marR="22860" lvl="0" indent="-342900" algn="l" defTabSz="914400" rtl="0" fontAlgn="auto" hangingPunct="1">
              <a:lnSpc>
                <a:spcPct val="101000"/>
              </a:lnSpc>
              <a:spcBef>
                <a:spcPts val="95"/>
              </a:spcBef>
              <a:spcAft>
                <a:spcPts val="0"/>
              </a:spcAft>
              <a:buSzPct val="100000"/>
              <a:buFont typeface="Wingdings" pitchFamily="2"/>
              <a:buChar char="Ø"/>
              <a:tabLst/>
              <a:defRPr sz="1800" b="0" i="0" u="none" strike="noStrike" kern="0" cap="none" spc="0" baseline="0">
                <a:solidFill>
                  <a:srgbClr val="000000"/>
                </a:solidFill>
                <a:uFillTx/>
              </a:defRPr>
            </a:pPr>
            <a:r>
              <a:rPr lang="fr-FR" sz="3000" b="0" i="0" u="none" strike="noStrike" kern="0" cap="none" spc="0" baseline="0">
                <a:solidFill>
                  <a:srgbClr val="033163"/>
                </a:solidFill>
                <a:uFillTx/>
                <a:latin typeface="Proxima Nova"/>
                <a:cs typeface="Proxima Nova"/>
              </a:rPr>
              <a:t>Le bénéficiaire public doit conserver une copie des justificatifs de dépenses qu’il transmet à l’appui des mandats de paiement du comptable public.</a:t>
            </a:r>
          </a:p>
          <a:p>
            <a:pPr marL="355601" marR="22860" lvl="0" indent="-342900" algn="l" defTabSz="914400" rtl="0" fontAlgn="auto" hangingPunct="1">
              <a:lnSpc>
                <a:spcPct val="101000"/>
              </a:lnSpc>
              <a:spcBef>
                <a:spcPts val="95"/>
              </a:spcBef>
              <a:spcAft>
                <a:spcPts val="0"/>
              </a:spcAft>
              <a:buSzPct val="100000"/>
              <a:buFont typeface="Wingdings" pitchFamily="2"/>
              <a:buChar char="Ø"/>
              <a:tabLst/>
              <a:defRPr sz="1800" b="0" i="0" u="none" strike="noStrike" kern="0" cap="none" spc="0" baseline="0">
                <a:solidFill>
                  <a:srgbClr val="000000"/>
                </a:solidFill>
                <a:uFillTx/>
              </a:defRPr>
            </a:pPr>
            <a:r>
              <a:rPr lang="fr-FR" sz="3000" b="0" i="0" u="none" strike="noStrike" kern="0" cap="none" spc="0" baseline="0">
                <a:solidFill>
                  <a:srgbClr val="033163"/>
                </a:solidFill>
                <a:uFillTx/>
                <a:latin typeface="Proxima Nova"/>
                <a:cs typeface="Proxima Nova"/>
              </a:rPr>
              <a:t>Toutes les pièces justificatives liées à l’opération cofinancée doivent être conservées au niveau approprié pendant une période de 5 ans à compter du 31 décembre de l’année au cours de laquelle l’Autorité de gestion verse le dernier paiement au bénéficiaire.</a:t>
            </a:r>
          </a:p>
          <a:p>
            <a:pPr marL="469901" marR="22860" lvl="0" indent="-457200" algn="l" defTabSz="914400" rtl="0" fontAlgn="auto" hangingPunct="1">
              <a:lnSpc>
                <a:spcPct val="101000"/>
              </a:lnSpc>
              <a:spcBef>
                <a:spcPts val="95"/>
              </a:spcBef>
              <a:spcAft>
                <a:spcPts val="0"/>
              </a:spcAft>
              <a:buSzPct val="100000"/>
              <a:buFont typeface="Wingdings" pitchFamily="2"/>
              <a:buChar char="Ø"/>
              <a:tabLst/>
              <a:defRPr sz="1800" b="0" i="0" u="none" strike="noStrike" kern="0" cap="none" spc="0" baseline="0">
                <a:solidFill>
                  <a:srgbClr val="000000"/>
                </a:solidFill>
                <a:uFillTx/>
              </a:defRPr>
            </a:pPr>
            <a:r>
              <a:rPr lang="fr-FR" sz="3000" b="0" i="0" u="none" strike="noStrike" kern="0" cap="none" spc="0" baseline="0">
                <a:solidFill>
                  <a:srgbClr val="033163"/>
                </a:solidFill>
                <a:uFillTx/>
                <a:latin typeface="Proxima Nova"/>
                <a:cs typeface="Proxima Nova"/>
              </a:rPr>
              <a:t>Les conditions et délais de conservation sont rappelés au bénéficiaire dans l’acte attributif d’aide. La réglementation européenne s’applique sans préjudice d’autres réglementations qui seraient plus exigeantes, notamment en ce qui concerne la règlementation des aides d’État où le délai de conservation des pièces peut s’étendre jusqu’à 10 ans.</a:t>
            </a:r>
            <a:endParaRPr lang="fr-FR" sz="3000" b="1" i="0" u="sng" strike="noStrike" kern="0" cap="none" spc="0" baseline="0">
              <a:solidFill>
                <a:srgbClr val="000000"/>
              </a:solidFill>
              <a:uFillTx/>
              <a:latin typeface="Proxima Nova"/>
              <a:cs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9">
            <a:extLst>
              <a:ext uri="{FF2B5EF4-FFF2-40B4-BE49-F238E27FC236}">
                <a16:creationId xmlns:a16="http://schemas.microsoft.com/office/drawing/2014/main" id="{5331F5B8-DDB4-4614-ADB0-AC5F5D9B8B86}"/>
              </a:ext>
            </a:extLst>
          </p:cNvPr>
          <p:cNvPicPr>
            <a:picLocks noChangeAspect="1"/>
          </p:cNvPicPr>
          <p:nvPr/>
        </p:nvPicPr>
        <p:blipFill>
          <a:blip r:embed="rId2"/>
          <a:stretch>
            <a:fillRect/>
          </a:stretch>
        </p:blipFill>
        <p:spPr>
          <a:xfrm>
            <a:off x="0" y="-592842"/>
            <a:ext cx="20104098" cy="10378412"/>
          </a:xfrm>
          <a:prstGeom prst="rect">
            <a:avLst/>
          </a:prstGeom>
          <a:noFill/>
          <a:ln cap="flat">
            <a:noFill/>
          </a:ln>
        </p:spPr>
      </p:pic>
      <p:pic>
        <p:nvPicPr>
          <p:cNvPr id="3" name="Image 39">
            <a:extLst>
              <a:ext uri="{FF2B5EF4-FFF2-40B4-BE49-F238E27FC236}">
                <a16:creationId xmlns:a16="http://schemas.microsoft.com/office/drawing/2014/main" id="{D0E44406-543D-4466-9F93-F9E1D7947FB2}"/>
              </a:ext>
            </a:extLst>
          </p:cNvPr>
          <p:cNvPicPr>
            <a:picLocks noChangeAspect="1"/>
          </p:cNvPicPr>
          <p:nvPr/>
        </p:nvPicPr>
        <p:blipFill>
          <a:blip r:embed="rId3"/>
          <a:stretch>
            <a:fillRect/>
          </a:stretch>
        </p:blipFill>
        <p:spPr>
          <a:xfrm>
            <a:off x="0" y="0"/>
            <a:ext cx="6429841" cy="4929548"/>
          </a:xfrm>
          <a:prstGeom prst="rect">
            <a:avLst/>
          </a:prstGeom>
          <a:noFill/>
          <a:ln cap="flat">
            <a:noFill/>
          </a:ln>
        </p:spPr>
      </p:pic>
      <p:pic>
        <p:nvPicPr>
          <p:cNvPr id="4" name="object 2">
            <a:extLst>
              <a:ext uri="{FF2B5EF4-FFF2-40B4-BE49-F238E27FC236}">
                <a16:creationId xmlns:a16="http://schemas.microsoft.com/office/drawing/2014/main" id="{8FDAC8FF-4634-41F2-92B4-71A35EA84432}"/>
              </a:ext>
            </a:extLst>
          </p:cNvPr>
          <p:cNvPicPr>
            <a:picLocks noChangeAspect="1"/>
          </p:cNvPicPr>
          <p:nvPr/>
        </p:nvPicPr>
        <p:blipFill>
          <a:blip r:embed="rId4"/>
          <a:stretch>
            <a:fillRect/>
          </a:stretch>
        </p:blipFill>
        <p:spPr>
          <a:xfrm>
            <a:off x="17037219" y="10773049"/>
            <a:ext cx="193038" cy="194072"/>
          </a:xfrm>
          <a:prstGeom prst="rect">
            <a:avLst/>
          </a:prstGeom>
          <a:noFill/>
          <a:ln cap="flat">
            <a:noFill/>
          </a:ln>
        </p:spPr>
      </p:pic>
      <p:pic>
        <p:nvPicPr>
          <p:cNvPr id="5" name="object 3">
            <a:extLst>
              <a:ext uri="{FF2B5EF4-FFF2-40B4-BE49-F238E27FC236}">
                <a16:creationId xmlns:a16="http://schemas.microsoft.com/office/drawing/2014/main" id="{9889396B-7E1D-43D7-B01C-134BFA79A020}"/>
              </a:ext>
            </a:extLst>
          </p:cNvPr>
          <p:cNvPicPr>
            <a:picLocks noChangeAspect="1"/>
          </p:cNvPicPr>
          <p:nvPr/>
        </p:nvPicPr>
        <p:blipFill>
          <a:blip r:embed="rId5"/>
          <a:stretch>
            <a:fillRect/>
          </a:stretch>
        </p:blipFill>
        <p:spPr>
          <a:xfrm>
            <a:off x="16384712" y="10779459"/>
            <a:ext cx="211610" cy="177174"/>
          </a:xfrm>
          <a:prstGeom prst="rect">
            <a:avLst/>
          </a:prstGeom>
          <a:noFill/>
          <a:ln cap="flat">
            <a:noFill/>
          </a:ln>
        </p:spPr>
      </p:pic>
      <p:pic>
        <p:nvPicPr>
          <p:cNvPr id="6" name="object 4">
            <a:extLst>
              <a:ext uri="{FF2B5EF4-FFF2-40B4-BE49-F238E27FC236}">
                <a16:creationId xmlns:a16="http://schemas.microsoft.com/office/drawing/2014/main" id="{EC940CA7-63E7-41C4-8BD4-252671723754}"/>
              </a:ext>
            </a:extLst>
          </p:cNvPr>
          <p:cNvPicPr>
            <a:picLocks noChangeAspect="1"/>
          </p:cNvPicPr>
          <p:nvPr/>
        </p:nvPicPr>
        <p:blipFill>
          <a:blip r:embed="rId6"/>
          <a:stretch>
            <a:fillRect/>
          </a:stretch>
        </p:blipFill>
        <p:spPr>
          <a:xfrm>
            <a:off x="16014060" y="10764042"/>
            <a:ext cx="215496" cy="212076"/>
          </a:xfrm>
          <a:prstGeom prst="rect">
            <a:avLst/>
          </a:prstGeom>
          <a:noFill/>
          <a:ln cap="flat">
            <a:noFill/>
          </a:ln>
        </p:spPr>
      </p:pic>
      <p:pic>
        <p:nvPicPr>
          <p:cNvPr id="7" name="object 5">
            <a:extLst>
              <a:ext uri="{FF2B5EF4-FFF2-40B4-BE49-F238E27FC236}">
                <a16:creationId xmlns:a16="http://schemas.microsoft.com/office/drawing/2014/main" id="{1F377AC0-CFC4-4DC4-AE64-B156D9DB2DFE}"/>
              </a:ext>
            </a:extLst>
          </p:cNvPr>
          <p:cNvPicPr>
            <a:picLocks noChangeAspect="1"/>
          </p:cNvPicPr>
          <p:nvPr/>
        </p:nvPicPr>
        <p:blipFill>
          <a:blip r:embed="rId7"/>
          <a:stretch>
            <a:fillRect/>
          </a:stretch>
        </p:blipFill>
        <p:spPr>
          <a:xfrm>
            <a:off x="15755688" y="10764472"/>
            <a:ext cx="107350" cy="211226"/>
          </a:xfrm>
          <a:prstGeom prst="rect">
            <a:avLst/>
          </a:prstGeom>
          <a:noFill/>
          <a:ln cap="flat">
            <a:noFill/>
          </a:ln>
        </p:spPr>
      </p:pic>
      <p:pic>
        <p:nvPicPr>
          <p:cNvPr id="8" name="object 6">
            <a:extLst>
              <a:ext uri="{FF2B5EF4-FFF2-40B4-BE49-F238E27FC236}">
                <a16:creationId xmlns:a16="http://schemas.microsoft.com/office/drawing/2014/main" id="{C3ED8A28-6F91-4DFE-9AFD-5BFDA45FB755}"/>
              </a:ext>
            </a:extLst>
          </p:cNvPr>
          <p:cNvPicPr>
            <a:picLocks noChangeAspect="1"/>
          </p:cNvPicPr>
          <p:nvPr/>
        </p:nvPicPr>
        <p:blipFill>
          <a:blip r:embed="rId8"/>
          <a:stretch>
            <a:fillRect/>
          </a:stretch>
        </p:blipFill>
        <p:spPr>
          <a:xfrm>
            <a:off x="16716173" y="10764261"/>
            <a:ext cx="171276" cy="211647"/>
          </a:xfrm>
          <a:prstGeom prst="rect">
            <a:avLst/>
          </a:prstGeom>
          <a:noFill/>
          <a:ln cap="flat">
            <a:noFill/>
          </a:ln>
        </p:spPr>
      </p:pic>
      <p:sp>
        <p:nvSpPr>
          <p:cNvPr id="9" name="object 29">
            <a:extLst>
              <a:ext uri="{FF2B5EF4-FFF2-40B4-BE49-F238E27FC236}">
                <a16:creationId xmlns:a16="http://schemas.microsoft.com/office/drawing/2014/main" id="{8F4E46F9-837F-44F9-8B3E-3A6DFC9BE89E}"/>
              </a:ext>
            </a:extLst>
          </p:cNvPr>
          <p:cNvSpPr/>
          <p:nvPr/>
        </p:nvSpPr>
        <p:spPr>
          <a:xfrm>
            <a:off x="5602510" y="1523774"/>
            <a:ext cx="9985833" cy="3405765"/>
          </a:xfrm>
          <a:custGeom>
            <a:avLst/>
            <a:gdLst>
              <a:gd name="f0" fmla="val w"/>
              <a:gd name="f1" fmla="val h"/>
              <a:gd name="f2" fmla="val 0"/>
              <a:gd name="f3" fmla="val 5401944"/>
              <a:gd name="f4" fmla="val 894079"/>
              <a:gd name="f5" fmla="val 4954613"/>
              <a:gd name="f6" fmla="val 446907"/>
              <a:gd name="f7" fmla="val 398212"/>
              <a:gd name="f8" fmla="val 2622"/>
              <a:gd name="f9" fmla="val 351035"/>
              <a:gd name="f10" fmla="val 10307"/>
              <a:gd name="f11" fmla="val 305650"/>
              <a:gd name="f12" fmla="val 22783"/>
              <a:gd name="f13" fmla="val 262329"/>
              <a:gd name="f14" fmla="val 39777"/>
              <a:gd name="f15" fmla="val 221345"/>
              <a:gd name="f16" fmla="val 61016"/>
              <a:gd name="f17" fmla="val 182970"/>
              <a:gd name="f18" fmla="val 86227"/>
              <a:gd name="f19" fmla="val 147477"/>
              <a:gd name="f20" fmla="val 115138"/>
              <a:gd name="f21" fmla="val 495603"/>
              <a:gd name="f22" fmla="val 542779"/>
              <a:gd name="f23" fmla="val 588165"/>
              <a:gd name="f24" fmla="val 631486"/>
              <a:gd name="f25" fmla="val 672470"/>
              <a:gd name="f26" fmla="val 710845"/>
              <a:gd name="f27" fmla="val 746338"/>
              <a:gd name="f28" fmla="val 778677"/>
              <a:gd name="f29" fmla="val 807588"/>
              <a:gd name="f30" fmla="val 832799"/>
              <a:gd name="f31" fmla="val 854038"/>
              <a:gd name="f32" fmla="val 871031"/>
              <a:gd name="f33" fmla="val 883507"/>
              <a:gd name="f34" fmla="val 891193"/>
              <a:gd name="f35" fmla="val 893815"/>
              <a:gd name="f36" fmla="val 5003308"/>
              <a:gd name="f37" fmla="val 5050485"/>
              <a:gd name="f38" fmla="val 5095869"/>
              <a:gd name="f39" fmla="val 5139189"/>
              <a:gd name="f40" fmla="val 5180173"/>
              <a:gd name="f41" fmla="val 5218547"/>
              <a:gd name="f42" fmla="val 5254039"/>
              <a:gd name="f43" fmla="val 5286376"/>
              <a:gd name="f44" fmla="val 5315287"/>
              <a:gd name="f45" fmla="val 5340497"/>
              <a:gd name="f46" fmla="val 5361735"/>
              <a:gd name="f47" fmla="val 5378728"/>
              <a:gd name="f48" fmla="val 5391203"/>
              <a:gd name="f49" fmla="val 5398888"/>
              <a:gd name="f50" fmla="val 5401510"/>
              <a:gd name="f51" fmla="*/ f0 1 5401944"/>
              <a:gd name="f52" fmla="*/ f1 1 894079"/>
              <a:gd name="f53" fmla="+- f4 0 f2"/>
              <a:gd name="f54" fmla="+- f3 0 f2"/>
              <a:gd name="f55" fmla="*/ f54 1 5401944"/>
              <a:gd name="f56" fmla="*/ f53 1 894079"/>
              <a:gd name="f57" fmla="*/ f2 1 f55"/>
              <a:gd name="f58" fmla="*/ f3 1 f55"/>
              <a:gd name="f59" fmla="*/ f2 1 f56"/>
              <a:gd name="f60" fmla="*/ f4 1 f56"/>
              <a:gd name="f61" fmla="*/ f57 f51 1"/>
              <a:gd name="f62" fmla="*/ f58 f51 1"/>
              <a:gd name="f63" fmla="*/ f60 f52 1"/>
              <a:gd name="f64" fmla="*/ f59 f52 1"/>
            </a:gdLst>
            <a:ahLst/>
            <a:cxnLst>
              <a:cxn ang="3cd4">
                <a:pos x="hc" y="t"/>
              </a:cxn>
              <a:cxn ang="0">
                <a:pos x="r" y="vc"/>
              </a:cxn>
              <a:cxn ang="cd4">
                <a:pos x="hc" y="b"/>
              </a:cxn>
              <a:cxn ang="cd2">
                <a:pos x="l" y="vc"/>
              </a:cxn>
            </a:cxnLst>
            <a:rect l="f61" t="f64" r="f62" b="f63"/>
            <a:pathLst>
              <a:path w="5401944" h="894079">
                <a:moveTo>
                  <a:pt x="f5" y="f2"/>
                </a:moveTo>
                <a:lnTo>
                  <a:pt x="f6" y="f2"/>
                </a:lnTo>
                <a:lnTo>
                  <a:pt x="f7" y="f8"/>
                </a:lnTo>
                <a:lnTo>
                  <a:pt x="f9" y="f10"/>
                </a:lnTo>
                <a:lnTo>
                  <a:pt x="f11" y="f12"/>
                </a:lnTo>
                <a:lnTo>
                  <a:pt x="f13" y="f14"/>
                </a:lnTo>
                <a:lnTo>
                  <a:pt x="f15" y="f16"/>
                </a:lnTo>
                <a:lnTo>
                  <a:pt x="f17" y="f18"/>
                </a:lnTo>
                <a:lnTo>
                  <a:pt x="f19" y="f20"/>
                </a:lnTo>
                <a:lnTo>
                  <a:pt x="f20" y="f19"/>
                </a:lnTo>
                <a:lnTo>
                  <a:pt x="f18" y="f17"/>
                </a:lnTo>
                <a:lnTo>
                  <a:pt x="f16" y="f15"/>
                </a:lnTo>
                <a:lnTo>
                  <a:pt x="f14" y="f13"/>
                </a:lnTo>
                <a:lnTo>
                  <a:pt x="f12" y="f11"/>
                </a:lnTo>
                <a:lnTo>
                  <a:pt x="f10" y="f9"/>
                </a:lnTo>
                <a:lnTo>
                  <a:pt x="f8" y="f7"/>
                </a:lnTo>
                <a:lnTo>
                  <a:pt x="f2" y="f6"/>
                </a:lnTo>
                <a:lnTo>
                  <a:pt x="f8" y="f21"/>
                </a:lnTo>
                <a:lnTo>
                  <a:pt x="f10" y="f22"/>
                </a:lnTo>
                <a:lnTo>
                  <a:pt x="f12" y="f23"/>
                </a:lnTo>
                <a:lnTo>
                  <a:pt x="f14" y="f24"/>
                </a:lnTo>
                <a:lnTo>
                  <a:pt x="f16" y="f25"/>
                </a:lnTo>
                <a:lnTo>
                  <a:pt x="f18" y="f26"/>
                </a:lnTo>
                <a:lnTo>
                  <a:pt x="f20" y="f27"/>
                </a:lnTo>
                <a:lnTo>
                  <a:pt x="f19" y="f28"/>
                </a:lnTo>
                <a:lnTo>
                  <a:pt x="f17" y="f29"/>
                </a:lnTo>
                <a:lnTo>
                  <a:pt x="f15" y="f30"/>
                </a:lnTo>
                <a:lnTo>
                  <a:pt x="f13" y="f31"/>
                </a:lnTo>
                <a:lnTo>
                  <a:pt x="f11" y="f32"/>
                </a:lnTo>
                <a:lnTo>
                  <a:pt x="f9" y="f33"/>
                </a:lnTo>
                <a:lnTo>
                  <a:pt x="f7" y="f34"/>
                </a:lnTo>
                <a:lnTo>
                  <a:pt x="f6" y="f35"/>
                </a:lnTo>
                <a:lnTo>
                  <a:pt x="f5" y="f35"/>
                </a:lnTo>
                <a:lnTo>
                  <a:pt x="f36" y="f34"/>
                </a:lnTo>
                <a:lnTo>
                  <a:pt x="f37" y="f33"/>
                </a:lnTo>
                <a:lnTo>
                  <a:pt x="f38" y="f32"/>
                </a:lnTo>
                <a:lnTo>
                  <a:pt x="f39" y="f31"/>
                </a:lnTo>
                <a:lnTo>
                  <a:pt x="f40" y="f30"/>
                </a:lnTo>
                <a:lnTo>
                  <a:pt x="f41" y="f29"/>
                </a:lnTo>
                <a:lnTo>
                  <a:pt x="f42" y="f28"/>
                </a:lnTo>
                <a:lnTo>
                  <a:pt x="f43" y="f27"/>
                </a:lnTo>
                <a:lnTo>
                  <a:pt x="f44" y="f26"/>
                </a:lnTo>
                <a:lnTo>
                  <a:pt x="f45" y="f25"/>
                </a:lnTo>
                <a:lnTo>
                  <a:pt x="f46" y="f24"/>
                </a:lnTo>
                <a:lnTo>
                  <a:pt x="f47" y="f23"/>
                </a:lnTo>
                <a:lnTo>
                  <a:pt x="f48" y="f22"/>
                </a:lnTo>
                <a:lnTo>
                  <a:pt x="f49" y="f21"/>
                </a:lnTo>
                <a:lnTo>
                  <a:pt x="f50" y="f6"/>
                </a:lnTo>
                <a:lnTo>
                  <a:pt x="f49" y="f7"/>
                </a:lnTo>
                <a:lnTo>
                  <a:pt x="f48" y="f9"/>
                </a:lnTo>
                <a:lnTo>
                  <a:pt x="f47" y="f11"/>
                </a:lnTo>
                <a:lnTo>
                  <a:pt x="f46" y="f13"/>
                </a:lnTo>
                <a:lnTo>
                  <a:pt x="f45" y="f15"/>
                </a:lnTo>
                <a:lnTo>
                  <a:pt x="f44" y="f17"/>
                </a:lnTo>
                <a:lnTo>
                  <a:pt x="f43" y="f19"/>
                </a:lnTo>
                <a:lnTo>
                  <a:pt x="f42" y="f20"/>
                </a:lnTo>
                <a:lnTo>
                  <a:pt x="f41" y="f18"/>
                </a:lnTo>
                <a:lnTo>
                  <a:pt x="f40" y="f16"/>
                </a:lnTo>
                <a:lnTo>
                  <a:pt x="f39" y="f14"/>
                </a:lnTo>
                <a:lnTo>
                  <a:pt x="f38" y="f12"/>
                </a:lnTo>
                <a:lnTo>
                  <a:pt x="f37" y="f10"/>
                </a:lnTo>
                <a:lnTo>
                  <a:pt x="f36" y="f8"/>
                </a:lnTo>
                <a:lnTo>
                  <a:pt x="f5" y="f2"/>
                </a:lnTo>
                <a:close/>
              </a:path>
            </a:pathLst>
          </a:custGeom>
          <a:solidFill>
            <a:srgbClr val="00A2BC"/>
          </a:solidFill>
          <a:ln cap="flat">
            <a:noFill/>
            <a:prstDash val="solid"/>
          </a:ln>
        </p:spPr>
        <p:txBody>
          <a:bodyPr vert="horz" wrap="square" lIns="0" tIns="0" rIns="0" bIns="0" anchor="ctr" anchorCtr="1" compatLnSpc="1">
            <a:norm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FFFFFF"/>
              </a:solidFill>
              <a:uFillTx/>
              <a:latin typeface="Calibri"/>
            </a:endParaRPr>
          </a:p>
        </p:txBody>
      </p:sp>
      <p:sp>
        <p:nvSpPr>
          <p:cNvPr id="10" name="object 32">
            <a:extLst>
              <a:ext uri="{FF2B5EF4-FFF2-40B4-BE49-F238E27FC236}">
                <a16:creationId xmlns:a16="http://schemas.microsoft.com/office/drawing/2014/main" id="{FD2940B2-1337-4FB5-A963-94D4D22949BB}"/>
              </a:ext>
            </a:extLst>
          </p:cNvPr>
          <p:cNvSpPr txBox="1"/>
          <p:nvPr/>
        </p:nvSpPr>
        <p:spPr>
          <a:xfrm>
            <a:off x="5602511" y="5757855"/>
            <a:ext cx="9256490" cy="2778966"/>
          </a:xfrm>
          <a:prstGeom prst="rect">
            <a:avLst/>
          </a:prstGeom>
          <a:noFill/>
          <a:ln cap="flat">
            <a:noFill/>
          </a:ln>
        </p:spPr>
        <p:txBody>
          <a:bodyPr vert="horz" wrap="square" lIns="0" tIns="11430" rIns="0" bIns="0" anchor="t" anchorCtr="1" compatLnSpc="1">
            <a:spAutoFit/>
          </a:bodyPr>
          <a:lstStyle/>
          <a:p>
            <a:pPr algn="ctr">
              <a:spcBef>
                <a:spcPts val="90"/>
              </a:spcBef>
              <a:defRPr sz="1800" b="0" i="0" u="none" strike="noStrike" kern="0" cap="none" spc="0" baseline="0">
                <a:solidFill>
                  <a:srgbClr val="000000"/>
                </a:solidFill>
                <a:uFillTx/>
              </a:defRPr>
            </a:pPr>
            <a:r>
              <a:rPr lang="fr-FR" sz="3600" b="1" i="0" u="none" strike="noStrike" kern="0" cap="none" spc="0" baseline="0" dirty="0">
                <a:solidFill>
                  <a:srgbClr val="00A2BC"/>
                </a:solidFill>
                <a:uFillTx/>
                <a:latin typeface="Proxima Nova"/>
                <a:cs typeface="Proxima Nova"/>
              </a:rPr>
              <a:t>Date de clôture : </a:t>
            </a:r>
            <a:r>
              <a:rPr lang="fr-FR" sz="3600" b="1" kern="0" dirty="0">
                <a:solidFill>
                  <a:srgbClr val="00A2BC"/>
                </a:solidFill>
                <a:latin typeface="Proxima Nova"/>
                <a:cs typeface="Proxima Nova"/>
              </a:rPr>
              <a:t>30 avril 2025</a:t>
            </a:r>
            <a:endParaRPr lang="fr-FR" sz="3600" b="1" i="0" u="none" strike="noStrike" kern="0" cap="none" spc="0" baseline="0" dirty="0">
              <a:solidFill>
                <a:srgbClr val="00A2BC"/>
              </a:solidFill>
              <a:uFillTx/>
              <a:latin typeface="Proxima Nova"/>
              <a:cs typeface="Proxima Nova"/>
            </a:endParaRPr>
          </a:p>
          <a:p>
            <a:pPr marL="0" marR="0" lvl="0" indent="0" algn="ctr" defTabSz="914400" rtl="0" fontAlgn="auto" hangingPunct="1">
              <a:lnSpc>
                <a:spcPct val="100000"/>
              </a:lnSpc>
              <a:spcBef>
                <a:spcPts val="90"/>
              </a:spcBef>
              <a:spcAft>
                <a:spcPts val="0"/>
              </a:spcAft>
              <a:buNone/>
              <a:tabLst/>
              <a:defRPr sz="1800" b="0" i="0" u="none" strike="noStrike" kern="0" cap="none" spc="0" baseline="0">
                <a:solidFill>
                  <a:srgbClr val="000000"/>
                </a:solidFill>
                <a:uFillTx/>
              </a:defRPr>
            </a:pPr>
            <a:endParaRPr lang="fr-FR" sz="3600" b="1" kern="0" dirty="0">
              <a:solidFill>
                <a:srgbClr val="00A2BC"/>
              </a:solidFill>
              <a:latin typeface="Proxima Nova"/>
              <a:cs typeface="Proxima Nova"/>
            </a:endParaRPr>
          </a:p>
          <a:p>
            <a:pPr lvl="0" algn="ctr">
              <a:spcBef>
                <a:spcPts val="90"/>
              </a:spcBef>
              <a:defRPr sz="1800" b="0" i="0" u="none" strike="noStrike" kern="0" cap="none" spc="0" baseline="0">
                <a:solidFill>
                  <a:srgbClr val="000000"/>
                </a:solidFill>
                <a:uFillTx/>
              </a:defRPr>
            </a:pPr>
            <a:r>
              <a:rPr lang="fr-FR" sz="3600" b="1" kern="0" dirty="0">
                <a:solidFill>
                  <a:srgbClr val="00A2BC"/>
                </a:solidFill>
                <a:latin typeface="Proxima Nova"/>
                <a:cs typeface="Proxima Nova"/>
              </a:rPr>
              <a:t>PROGRAMME FEDER/FSE+ 2021-2027</a:t>
            </a:r>
          </a:p>
          <a:p>
            <a:pPr lvl="0" algn="ctr">
              <a:spcBef>
                <a:spcPts val="90"/>
              </a:spcBef>
              <a:defRPr sz="1800" b="0" i="0" u="none" strike="noStrike" kern="0" cap="none" spc="0" baseline="0">
                <a:solidFill>
                  <a:srgbClr val="000000"/>
                </a:solidFill>
                <a:uFillTx/>
              </a:defRPr>
            </a:pPr>
            <a:r>
              <a:rPr lang="fr-FR" sz="3600" b="1" kern="0" dirty="0">
                <a:solidFill>
                  <a:srgbClr val="00A2BC"/>
                </a:solidFill>
                <a:latin typeface="Proxima Nova"/>
                <a:cs typeface="Proxima Nova"/>
              </a:rPr>
              <a:t>Région Guadeloupe</a:t>
            </a:r>
          </a:p>
          <a:p>
            <a:pPr marL="0" marR="0" lvl="0" indent="0" algn="ctr" defTabSz="914400" rtl="0" fontAlgn="auto" hangingPunct="1">
              <a:lnSpc>
                <a:spcPct val="100000"/>
              </a:lnSpc>
              <a:spcBef>
                <a:spcPts val="90"/>
              </a:spcBef>
              <a:spcAft>
                <a:spcPts val="0"/>
              </a:spcAft>
              <a:buNone/>
              <a:tabLst/>
              <a:defRPr sz="1800" b="0" i="0" u="none" strike="noStrike" kern="0" cap="none" spc="0" baseline="0">
                <a:solidFill>
                  <a:srgbClr val="000000"/>
                </a:solidFill>
                <a:uFillTx/>
              </a:defRPr>
            </a:pPr>
            <a:endParaRPr lang="fr-FR" sz="3250" b="0" i="0" u="none" strike="noStrike" kern="0" cap="none" spc="0" baseline="0" dirty="0">
              <a:solidFill>
                <a:srgbClr val="00A2BC"/>
              </a:solidFill>
              <a:uFillTx/>
              <a:latin typeface="Proxima Nova"/>
              <a:cs typeface="Proxima Nova"/>
            </a:endParaRPr>
          </a:p>
        </p:txBody>
      </p:sp>
      <p:sp>
        <p:nvSpPr>
          <p:cNvPr id="11" name="object 34">
            <a:extLst>
              <a:ext uri="{FF2B5EF4-FFF2-40B4-BE49-F238E27FC236}">
                <a16:creationId xmlns:a16="http://schemas.microsoft.com/office/drawing/2014/main" id="{FA064CF7-715C-47F9-9E1B-5ECBA58C8ACA}"/>
              </a:ext>
            </a:extLst>
          </p:cNvPr>
          <p:cNvSpPr txBox="1"/>
          <p:nvPr/>
        </p:nvSpPr>
        <p:spPr>
          <a:xfrm>
            <a:off x="510847" y="10710120"/>
            <a:ext cx="2911806" cy="279559"/>
          </a:xfrm>
          <a:prstGeom prst="rect">
            <a:avLst/>
          </a:prstGeom>
          <a:noFill/>
          <a:ln cap="flat">
            <a:noFill/>
          </a:ln>
        </p:spPr>
        <p:txBody>
          <a:bodyPr vert="horz" wrap="square" lIns="0" tIns="33018" rIns="0" bIns="0" anchor="t" anchorCtr="0" compatLnSpc="1">
            <a:spAutoFit/>
          </a:bodyPr>
          <a:lstStyle/>
          <a:p>
            <a:pPr marL="12701" marR="0" lvl="0" indent="0" algn="l" defTabSz="914400" rtl="0" fontAlgn="auto" hangingPunct="1">
              <a:lnSpc>
                <a:spcPct val="100000"/>
              </a:lnSpc>
              <a:spcBef>
                <a:spcPts val="260"/>
              </a:spcBef>
              <a:spcAft>
                <a:spcPts val="0"/>
              </a:spcAft>
              <a:buNone/>
              <a:tabLst/>
              <a:defRPr sz="1800" b="0" i="0" u="none" strike="noStrike" kern="0" cap="none" spc="0" baseline="0">
                <a:solidFill>
                  <a:srgbClr val="000000"/>
                </a:solidFill>
                <a:uFillTx/>
              </a:defRPr>
            </a:pPr>
            <a:r>
              <a:rPr lang="fr-FR" sz="1600" b="1" i="0" u="none" strike="noStrike" kern="0" cap="none" spc="0" baseline="0">
                <a:solidFill>
                  <a:srgbClr val="033163"/>
                </a:solidFill>
                <a:uFillTx/>
                <a:latin typeface="Proxima Nova"/>
                <a:cs typeface="Proxima Nova"/>
                <a:hlinkClick r:id="rId9"/>
              </a:rPr>
              <a:t>www.europe-</a:t>
            </a:r>
            <a:r>
              <a:rPr lang="fr-FR" sz="1600" b="1" i="0" u="none" strike="noStrike" kern="0" cap="none" spc="-10" baseline="0">
                <a:solidFill>
                  <a:srgbClr val="033163"/>
                </a:solidFill>
                <a:uFillTx/>
                <a:latin typeface="Proxima Nova"/>
                <a:cs typeface="Proxima Nova"/>
                <a:hlinkClick r:id="rId9"/>
              </a:rPr>
              <a:t>guadeloupe.fr</a:t>
            </a:r>
            <a:endParaRPr lang="fr-FR" sz="1600" b="0" i="0" u="none" strike="noStrike" kern="0" cap="none" spc="0" baseline="0">
              <a:solidFill>
                <a:srgbClr val="000000"/>
              </a:solidFill>
              <a:uFillTx/>
              <a:latin typeface="Proxima Nova"/>
              <a:cs typeface="Proxima Nova"/>
            </a:endParaRPr>
          </a:p>
        </p:txBody>
      </p:sp>
      <p:sp>
        <p:nvSpPr>
          <p:cNvPr id="12" name="object 35">
            <a:extLst>
              <a:ext uri="{FF2B5EF4-FFF2-40B4-BE49-F238E27FC236}">
                <a16:creationId xmlns:a16="http://schemas.microsoft.com/office/drawing/2014/main" id="{2F376478-1CBD-4BA6-820A-DD216DFD143E}"/>
              </a:ext>
            </a:extLst>
          </p:cNvPr>
          <p:cNvSpPr txBox="1"/>
          <p:nvPr/>
        </p:nvSpPr>
        <p:spPr>
          <a:xfrm>
            <a:off x="17389839" y="10710120"/>
            <a:ext cx="2339611" cy="279559"/>
          </a:xfrm>
          <a:prstGeom prst="rect">
            <a:avLst/>
          </a:prstGeom>
          <a:noFill/>
          <a:ln cap="flat">
            <a:noFill/>
          </a:ln>
        </p:spPr>
        <p:txBody>
          <a:bodyPr vert="horz" wrap="square" lIns="0" tIns="33018" rIns="0" bIns="0" anchor="t" anchorCtr="0" compatLnSpc="1">
            <a:spAutoFit/>
          </a:bodyPr>
          <a:lstStyle/>
          <a:p>
            <a:pPr marL="12701" marR="0" lvl="0" indent="0" algn="l" defTabSz="914400" rtl="0" fontAlgn="auto" hangingPunct="1">
              <a:lnSpc>
                <a:spcPct val="100000"/>
              </a:lnSpc>
              <a:spcBef>
                <a:spcPts val="260"/>
              </a:spcBef>
              <a:spcAft>
                <a:spcPts val="0"/>
              </a:spcAft>
              <a:buNone/>
              <a:tabLst/>
              <a:defRPr sz="1800" b="0" i="0" u="none" strike="noStrike" kern="0" cap="none" spc="0" baseline="0">
                <a:solidFill>
                  <a:srgbClr val="000000"/>
                </a:solidFill>
                <a:uFillTx/>
              </a:defRPr>
            </a:pPr>
            <a:r>
              <a:rPr lang="fr-FR" sz="1600" b="1" i="0" u="none" strike="noStrike" kern="0" cap="none" spc="-10" baseline="0">
                <a:solidFill>
                  <a:srgbClr val="033163"/>
                </a:solidFill>
                <a:uFillTx/>
                <a:latin typeface="Proxima Nova"/>
                <a:cs typeface="Proxima Nova"/>
              </a:rPr>
              <a:t>@europeenguadeloupe</a:t>
            </a:r>
            <a:endParaRPr lang="fr-FR" sz="1600" b="0" i="0" u="none" strike="noStrike" kern="0" cap="none" spc="0" baseline="0">
              <a:solidFill>
                <a:srgbClr val="000000"/>
              </a:solidFill>
              <a:uFillTx/>
              <a:latin typeface="Proxima Nova"/>
              <a:cs typeface="Proxima Nova"/>
            </a:endParaRPr>
          </a:p>
        </p:txBody>
      </p:sp>
      <p:sp>
        <p:nvSpPr>
          <p:cNvPr id="13" name="object 2">
            <a:extLst>
              <a:ext uri="{FF2B5EF4-FFF2-40B4-BE49-F238E27FC236}">
                <a16:creationId xmlns:a16="http://schemas.microsoft.com/office/drawing/2014/main" id="{3CF049CB-A1C7-44F2-BB1F-256A814EE4CB}"/>
              </a:ext>
            </a:extLst>
          </p:cNvPr>
          <p:cNvSpPr txBox="1"/>
          <p:nvPr/>
        </p:nvSpPr>
        <p:spPr>
          <a:xfrm>
            <a:off x="6113529" y="1960132"/>
            <a:ext cx="9224156" cy="2835841"/>
          </a:xfrm>
          <a:prstGeom prst="rect">
            <a:avLst/>
          </a:prstGeom>
          <a:noFill/>
          <a:ln cap="flat">
            <a:noFill/>
          </a:ln>
        </p:spPr>
        <p:txBody>
          <a:bodyPr vert="horz" wrap="square" lIns="0" tIns="74295" rIns="0" bIns="0" anchor="t" anchorCtr="1" compatLnSpc="1">
            <a:spAutoFit/>
          </a:bodyPr>
          <a:lstStyle/>
          <a:p>
            <a:pPr marL="12701" marR="5084" lvl="0" indent="-630" algn="ctr">
              <a:lnSpc>
                <a:spcPts val="7520"/>
              </a:lnSpc>
              <a:spcBef>
                <a:spcPts val="585"/>
              </a:spcBef>
              <a:defRPr sz="1800" b="0" i="0" u="none" strike="noStrike" kern="0" cap="none" spc="0" baseline="0">
                <a:solidFill>
                  <a:srgbClr val="000000"/>
                </a:solidFill>
                <a:uFillTx/>
              </a:defRPr>
            </a:pPr>
            <a:r>
              <a:rPr lang="fr-FR" sz="4400" b="1" i="0" u="none" strike="noStrike" kern="0" cap="none" spc="0" baseline="0" dirty="0">
                <a:solidFill>
                  <a:srgbClr val="FFFFFF"/>
                </a:solidFill>
                <a:uFillTx/>
                <a:latin typeface="Proxima Nova Extrabold"/>
              </a:rPr>
              <a:t>AAP </a:t>
            </a:r>
            <a:r>
              <a:rPr lang="fr-FR" sz="4400" b="1" kern="0" dirty="0">
                <a:solidFill>
                  <a:srgbClr val="FFFFFF"/>
                </a:solidFill>
                <a:latin typeface="Proxima Nova Extrabold"/>
              </a:rPr>
              <a:t>Soutien à la mise en place du réseau de référents ESS dans les EPCI de Guadeloupe</a:t>
            </a:r>
            <a:endParaRPr lang="fr-FR" sz="4400" b="0" i="0" u="none" strike="noStrike" kern="0" cap="none" spc="0" baseline="0" dirty="0">
              <a:solidFill>
                <a:srgbClr val="000000"/>
              </a:solidFill>
              <a:uFillTx/>
              <a:latin typeface="Proxima Nova"/>
              <a:cs typeface="Proxima Nova"/>
            </a:endParaRPr>
          </a:p>
        </p:txBody>
      </p:sp>
      <p:sp>
        <p:nvSpPr>
          <p:cNvPr id="14" name="object 33">
            <a:extLst>
              <a:ext uri="{FF2B5EF4-FFF2-40B4-BE49-F238E27FC236}">
                <a16:creationId xmlns:a16="http://schemas.microsoft.com/office/drawing/2014/main" id="{0F0694D8-56A2-4FD6-88A3-AFF51D04B916}"/>
              </a:ext>
            </a:extLst>
          </p:cNvPr>
          <p:cNvSpPr/>
          <p:nvPr/>
        </p:nvSpPr>
        <p:spPr>
          <a:xfrm>
            <a:off x="0" y="10375038"/>
            <a:ext cx="20104098" cy="115571"/>
          </a:xfrm>
          <a:custGeom>
            <a:avLst/>
            <a:gdLst>
              <a:gd name="f0" fmla="val w"/>
              <a:gd name="f1" fmla="val h"/>
              <a:gd name="f2" fmla="val 0"/>
              <a:gd name="f3" fmla="val 20104100"/>
              <a:gd name="f4" fmla="val 115570"/>
              <a:gd name="f5" fmla="val 115179"/>
              <a:gd name="f6" fmla="val 20104099"/>
              <a:gd name="f7" fmla="*/ f0 1 20104100"/>
              <a:gd name="f8" fmla="*/ f1 1 115570"/>
              <a:gd name="f9" fmla="+- f4 0 f2"/>
              <a:gd name="f10" fmla="+- f3 0 f2"/>
              <a:gd name="f11" fmla="*/ f10 1 20104100"/>
              <a:gd name="f12" fmla="*/ f9 1 11557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20104100" h="115570">
                <a:moveTo>
                  <a:pt x="f2" y="f5"/>
                </a:moveTo>
                <a:lnTo>
                  <a:pt x="f6" y="f5"/>
                </a:lnTo>
                <a:lnTo>
                  <a:pt x="f6" y="f2"/>
                </a:lnTo>
                <a:lnTo>
                  <a:pt x="f2" y="f2"/>
                </a:lnTo>
                <a:lnTo>
                  <a:pt x="f2" y="f5"/>
                </a:lnTo>
                <a:close/>
              </a:path>
            </a:pathLst>
          </a:custGeom>
          <a:solidFill>
            <a:srgbClr val="00A2BC"/>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75">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7E3602BD-58C5-4722-A097-3DCDA920E4EF}"/>
              </a:ext>
            </a:extLst>
          </p:cNvPr>
          <p:cNvSpPr/>
          <p:nvPr/>
        </p:nvSpPr>
        <p:spPr>
          <a:xfrm>
            <a:off x="1802904" y="7440015"/>
            <a:ext cx="3307713" cy="3415027"/>
          </a:xfrm>
          <a:custGeom>
            <a:avLst/>
            <a:gdLst>
              <a:gd name="f0" fmla="val w"/>
              <a:gd name="f1" fmla="val h"/>
              <a:gd name="f2" fmla="val 0"/>
              <a:gd name="f3" fmla="val 3307715"/>
              <a:gd name="f4" fmla="val 3415029"/>
              <a:gd name="f5" fmla="val 1993783"/>
              <a:gd name="f6" fmla="val 1957011"/>
              <a:gd name="f7" fmla="val 10778"/>
              <a:gd name="f8" fmla="val 1918054"/>
              <a:gd name="f9" fmla="val 42400"/>
              <a:gd name="f10" fmla="val 1300335"/>
              <a:gd name="f11" fmla="val 707982"/>
              <a:gd name="f12" fmla="val 1268615"/>
              <a:gd name="f13" fmla="val 736590"/>
              <a:gd name="f14" fmla="val 1230671"/>
              <a:gd name="f15" fmla="val 761610"/>
              <a:gd name="f16" fmla="val 1188252"/>
              <a:gd name="f17" fmla="val 782420"/>
              <a:gd name="f18" fmla="val 1143107"/>
              <a:gd name="f19" fmla="val 798401"/>
              <a:gd name="f20" fmla="val 1096987"/>
              <a:gd name="f21" fmla="val 808933"/>
              <a:gd name="f22" fmla="val 1051639"/>
              <a:gd name="f23" fmla="val 813397"/>
              <a:gd name="f24" fmla="val 1008815"/>
              <a:gd name="f25" fmla="val 811172"/>
              <a:gd name="f26" fmla="val 105628"/>
              <a:gd name="f27" fmla="val 684004"/>
              <a:gd name="f28" fmla="val 55278"/>
              <a:gd name="f29" fmla="val 684000"/>
              <a:gd name="f30" fmla="val 19931"/>
              <a:gd name="f31" fmla="val 698756"/>
              <a:gd name="f32" fmla="val 1026"/>
              <a:gd name="f33" fmla="val 726183"/>
              <a:gd name="f34" fmla="val 764194"/>
              <a:gd name="f35" fmla="val 18290"/>
              <a:gd name="f36" fmla="val 810701"/>
              <a:gd name="f37" fmla="val 465858"/>
              <a:gd name="f38" fmla="val 1598845"/>
              <a:gd name="f39" fmla="val 485918"/>
              <a:gd name="f40" fmla="val 1644567"/>
              <a:gd name="f41" fmla="val 498661"/>
              <a:gd name="f42" fmla="val 1696353"/>
              <a:gd name="f43" fmla="val 504003"/>
              <a:gd name="f44" fmla="val 1751277"/>
              <a:gd name="f45" fmla="val 501858"/>
              <a:gd name="f46" fmla="val 1806417"/>
              <a:gd name="f47" fmla="val 492142"/>
              <a:gd name="f48" fmla="val 1858846"/>
              <a:gd name="f49" fmla="val 474768"/>
              <a:gd name="f50" fmla="val 1905642"/>
              <a:gd name="f51" fmla="val 73660"/>
              <a:gd name="f52" fmla="val 2718025"/>
              <a:gd name="f53" fmla="val 58100"/>
              <a:gd name="f54" fmla="val 2765484"/>
              <a:gd name="f55" fmla="val 61331"/>
              <a:gd name="f56" fmla="val 2803364"/>
              <a:gd name="f57" fmla="val 81796"/>
              <a:gd name="f58" fmla="val 2829663"/>
              <a:gd name="f59" fmla="val 117936"/>
              <a:gd name="f60" fmla="val 2842375"/>
              <a:gd name="f61" fmla="val 168191"/>
              <a:gd name="f62" fmla="val 2839498"/>
              <a:gd name="f63" fmla="val 1062541"/>
              <a:gd name="f64" fmla="val 2661011"/>
              <a:gd name="f65" fmla="val 1105157"/>
              <a:gd name="f66" fmla="val 2656351"/>
              <a:gd name="f67" fmla="val 1150684"/>
              <a:gd name="f68" fmla="val 2658224"/>
              <a:gd name="f69" fmla="val 1197337"/>
              <a:gd name="f70" fmla="val 2666111"/>
              <a:gd name="f71" fmla="val 1243333"/>
              <a:gd name="f72" fmla="val 2679495"/>
              <a:gd name="f73" fmla="val 1286891"/>
              <a:gd name="f74" fmla="val 2697856"/>
              <a:gd name="f75" fmla="val 1326227"/>
              <a:gd name="f76" fmla="val 2720677"/>
              <a:gd name="f77" fmla="val 1359558"/>
              <a:gd name="f78" fmla="val 2747438"/>
              <a:gd name="f79" fmla="val 2014868"/>
              <a:gd name="f80" fmla="val 3376665"/>
              <a:gd name="f81" fmla="val 2055593"/>
              <a:gd name="f82" fmla="val 3406010"/>
              <a:gd name="f83" fmla="val 2092935"/>
              <a:gd name="f84" fmla="val 3414674"/>
              <a:gd name="f85" fmla="val 2147858"/>
              <a:gd name="f86" fmla="val 3373357"/>
              <a:gd name="f87" fmla="val 2160633"/>
              <a:gd name="f88" fmla="val 3325075"/>
              <a:gd name="f89" fmla="val 2265771"/>
              <a:gd name="f90" fmla="val 2426610"/>
              <a:gd name="f91" fmla="val 2276652"/>
              <a:gd name="f92" fmla="val 2377931"/>
              <a:gd name="f93" fmla="val 2297045"/>
              <a:gd name="f94" fmla="val 2328612"/>
              <a:gd name="f95" fmla="val 2325284"/>
              <a:gd name="f96" fmla="val 2281067"/>
              <a:gd name="f97" fmla="val 2359705"/>
              <a:gd name="f98" fmla="val 2237713"/>
              <a:gd name="f99" fmla="val 2398644"/>
              <a:gd name="f100" fmla="val 2200964"/>
              <a:gd name="f101" fmla="val 2440436"/>
              <a:gd name="f102" fmla="val 2173236"/>
              <a:gd name="f103" fmla="val 3246548"/>
              <a:gd name="f104" fmla="val 1749762"/>
              <a:gd name="f105" fmla="val 3287278"/>
              <a:gd name="f106" fmla="val 1720424"/>
              <a:gd name="f107" fmla="val 3307126"/>
              <a:gd name="f108" fmla="val 1687886"/>
              <a:gd name="f109" fmla="val 3306163"/>
              <a:gd name="f110" fmla="val 1654677"/>
              <a:gd name="f111" fmla="val 3284463"/>
              <a:gd name="f112" fmla="val 1623323"/>
              <a:gd name="f113" fmla="val 3242098"/>
              <a:gd name="f114" fmla="val 1596353"/>
              <a:gd name="f115" fmla="val 2412741"/>
              <a:gd name="f116" fmla="val 1219568"/>
              <a:gd name="f117" fmla="val 2369416"/>
              <a:gd name="f118" fmla="val 1194270"/>
              <a:gd name="f119" fmla="val 2328412"/>
              <a:gd name="f120" fmla="val 1159804"/>
              <a:gd name="f121" fmla="val 2291531"/>
              <a:gd name="f122" fmla="val 1118485"/>
              <a:gd name="f123" fmla="val 2260578"/>
              <a:gd name="f124" fmla="val 1072631"/>
              <a:gd name="f125" fmla="val 2237356"/>
              <a:gd name="f126" fmla="val 1024557"/>
              <a:gd name="f127" fmla="val 2223668"/>
              <a:gd name="f128" fmla="val 976581"/>
              <a:gd name="f129" fmla="val 2066563"/>
              <a:gd name="f130" fmla="val 85592"/>
              <a:gd name="f131" fmla="val 2051002"/>
              <a:gd name="f132" fmla="val 38120"/>
              <a:gd name="f133" fmla="val 2025928"/>
              <a:gd name="f134" fmla="val 9351"/>
              <a:gd name="f135" fmla="*/ f0 1 3307715"/>
              <a:gd name="f136" fmla="*/ f1 1 3415029"/>
              <a:gd name="f137" fmla="+- f4 0 f2"/>
              <a:gd name="f138" fmla="+- f3 0 f2"/>
              <a:gd name="f139" fmla="*/ f138 1 3307715"/>
              <a:gd name="f140" fmla="*/ f137 1 3415029"/>
              <a:gd name="f141" fmla="*/ f2 1 f139"/>
              <a:gd name="f142" fmla="*/ f3 1 f139"/>
              <a:gd name="f143" fmla="*/ f2 1 f140"/>
              <a:gd name="f144" fmla="*/ f4 1 f140"/>
              <a:gd name="f145" fmla="*/ f141 f135 1"/>
              <a:gd name="f146" fmla="*/ f142 f135 1"/>
              <a:gd name="f147" fmla="*/ f144 f136 1"/>
              <a:gd name="f148" fmla="*/ f143 f136 1"/>
            </a:gdLst>
            <a:ahLst/>
            <a:cxnLst>
              <a:cxn ang="3cd4">
                <a:pos x="hc" y="t"/>
              </a:cxn>
              <a:cxn ang="0">
                <a:pos x="r" y="vc"/>
              </a:cxn>
              <a:cxn ang="cd4">
                <a:pos x="hc" y="b"/>
              </a:cxn>
              <a:cxn ang="cd2">
                <a:pos x="l" y="vc"/>
              </a:cxn>
            </a:cxnLst>
            <a:rect l="f145" t="f148" r="f146" b="f147"/>
            <a:pathLst>
              <a:path w="3307715" h="3415029">
                <a:moveTo>
                  <a:pt x="f5" y="f2"/>
                </a:moveTo>
                <a:lnTo>
                  <a:pt x="f6"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2"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5" y="f2"/>
                </a:lnTo>
                <a:close/>
              </a:path>
            </a:pathLst>
          </a:custGeom>
          <a:solidFill>
            <a:srgbClr val="FFCC00">
              <a:alpha val="5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
        <p:nvSpPr>
          <p:cNvPr id="3" name="object 4">
            <a:extLst>
              <a:ext uri="{FF2B5EF4-FFF2-40B4-BE49-F238E27FC236}">
                <a16:creationId xmlns:a16="http://schemas.microsoft.com/office/drawing/2014/main" id="{77BBB9A9-43DC-48FE-991D-38D35F77D41D}"/>
              </a:ext>
            </a:extLst>
          </p:cNvPr>
          <p:cNvSpPr/>
          <p:nvPr/>
        </p:nvSpPr>
        <p:spPr>
          <a:xfrm>
            <a:off x="6329403" y="60405"/>
            <a:ext cx="11603351" cy="9370698"/>
          </a:xfrm>
          <a:custGeom>
            <a:avLst/>
            <a:gdLst>
              <a:gd name="f0" fmla="val w"/>
              <a:gd name="f1" fmla="val h"/>
              <a:gd name="f2" fmla="val 0"/>
              <a:gd name="f3" fmla="val 11603355"/>
              <a:gd name="f4" fmla="val 9370695"/>
              <a:gd name="f5" fmla="val 4654474"/>
              <a:gd name="f6" fmla="val 6492062"/>
              <a:gd name="f7" fmla="val 4618406"/>
              <a:gd name="f8" fmla="val 6437490"/>
              <a:gd name="f9" fmla="val 4581017"/>
              <a:gd name="f10" fmla="val 6419761"/>
              <a:gd name="f11" fmla="val 4531322"/>
              <a:gd name="f12" fmla="val 6409969"/>
              <a:gd name="f13" fmla="val 3303346"/>
              <a:gd name="f14" fmla="val 6290208"/>
              <a:gd name="f15" fmla="val 3259201"/>
              <a:gd name="f16" fmla="val 6282779"/>
              <a:gd name="f17" fmla="val 3214078"/>
              <a:gd name="f18" fmla="val 6269355"/>
              <a:gd name="f19" fmla="val 3168954"/>
              <a:gd name="f20" fmla="val 6250597"/>
              <a:gd name="f21" fmla="val 3124822"/>
              <a:gd name="f22" fmla="val 6227153"/>
              <a:gd name="f23" fmla="val 3082671"/>
              <a:gd name="f24" fmla="val 6199644"/>
              <a:gd name="f25" fmla="val 3043478"/>
              <a:gd name="f26" fmla="val 6168733"/>
              <a:gd name="f27" fmla="val 3008261"/>
              <a:gd name="f28" fmla="val 6135065"/>
              <a:gd name="f29" fmla="val 2977972"/>
              <a:gd name="f30" fmla="val 6099264"/>
              <a:gd name="f31" fmla="val 2953613"/>
              <a:gd name="f32" fmla="val 6062002"/>
              <a:gd name="f33" fmla="val 2356993"/>
              <a:gd name="f34" fmla="val 4991151"/>
              <a:gd name="f35" fmla="val 2328265"/>
              <a:gd name="f36" fmla="val 4949761"/>
              <a:gd name="f37" fmla="val 2297061"/>
              <a:gd name="f38" fmla="val 4922723"/>
              <a:gd name="f39" fmla="val 2264651"/>
              <a:gd name="f40" fmla="val 4909972"/>
              <a:gd name="f41" fmla="val 2232266"/>
              <a:gd name="f42" fmla="val 4911458"/>
              <a:gd name="f43" fmla="val 2201176"/>
              <a:gd name="f44" fmla="val 4927117"/>
              <a:gd name="f45" fmla="val 2172639"/>
              <a:gd name="f46" fmla="val 4956899"/>
              <a:gd name="f47" fmla="val 2147887"/>
              <a:gd name="f48" fmla="val 5000752"/>
              <a:gd name="f49" fmla="val 1653527"/>
              <a:gd name="f50" fmla="val 6121641"/>
              <a:gd name="f51" fmla="val 1632750"/>
              <a:gd name="f52" fmla="val 6160973"/>
              <a:gd name="f53" fmla="val 1605927"/>
              <a:gd name="f54" fmla="val 6199378"/>
              <a:gd name="f55" fmla="val 1573987"/>
              <a:gd name="f56" fmla="val 6236144"/>
              <a:gd name="f57" fmla="val 1537855"/>
              <a:gd name="f58" fmla="val 6270510"/>
              <a:gd name="f59" fmla="val 1498447"/>
              <a:gd name="f60" fmla="val 6301752"/>
              <a:gd name="f61" fmla="val 1456677"/>
              <a:gd name="f62" fmla="val 6329146"/>
              <a:gd name="f63" fmla="val 1413497"/>
              <a:gd name="f64" fmla="val 6351956"/>
              <a:gd name="f65" fmla="val 1369796"/>
              <a:gd name="f66" fmla="val 6369444"/>
              <a:gd name="f67" fmla="val 1326527"/>
              <a:gd name="f68" fmla="val 6380886"/>
              <a:gd name="f69" fmla="val 114998"/>
              <a:gd name="f70" fmla="val 6612572"/>
              <a:gd name="f71" fmla="val 66408"/>
              <a:gd name="f72" fmla="val 6626873"/>
              <a:gd name="f73" fmla="val 30835"/>
              <a:gd name="f74" fmla="val 6647942"/>
              <a:gd name="f75" fmla="val 8585"/>
              <a:gd name="f76" fmla="val 6674574"/>
              <a:gd name="f77" fmla="val 6705562"/>
              <a:gd name="f78" fmla="val 5410"/>
              <a:gd name="f79" fmla="val 6739725"/>
              <a:gd name="f80" fmla="val 25158"/>
              <a:gd name="f81" fmla="val 6775844"/>
              <a:gd name="f82" fmla="val 59575"/>
              <a:gd name="f83" fmla="val 6812724"/>
              <a:gd name="f84" fmla="val 981989"/>
              <a:gd name="f85" fmla="val 7625270"/>
              <a:gd name="f86" fmla="val 1013307"/>
              <a:gd name="f87" fmla="val 7657008"/>
              <a:gd name="f88" fmla="val 1041857"/>
              <a:gd name="f89" fmla="val 7694168"/>
              <a:gd name="f90" fmla="val 1067244"/>
              <a:gd name="f91" fmla="val 7735646"/>
              <a:gd name="f92" fmla="val 1089050"/>
              <a:gd name="f93" fmla="val 7780337"/>
              <a:gd name="f94" fmla="val 1106843"/>
              <a:gd name="f95" fmla="val 7827162"/>
              <a:gd name="f96" fmla="val 1120216"/>
              <a:gd name="f97" fmla="val 7875003"/>
              <a:gd name="f98" fmla="val 1128750"/>
              <a:gd name="f99" fmla="val 7922768"/>
              <a:gd name="f100" fmla="val 1132027"/>
              <a:gd name="f101" fmla="val 7969377"/>
              <a:gd name="f102" fmla="val 1129639"/>
              <a:gd name="f103" fmla="val 8013713"/>
              <a:gd name="f104" fmla="val 977493"/>
              <a:gd name="f105" fmla="val 9227769"/>
              <a:gd name="f106" fmla="val 976185"/>
              <a:gd name="f107" fmla="val 9277985"/>
              <a:gd name="f108" fmla="val 985393"/>
              <a:gd name="f109" fmla="val 9318028"/>
              <a:gd name="f110" fmla="val 1004062"/>
              <a:gd name="f111" fmla="val 9347238"/>
              <a:gd name="f112" fmla="val 1031138"/>
              <a:gd name="f113" fmla="val 9364904"/>
              <a:gd name="f114" fmla="val 1065580"/>
              <a:gd name="f115" fmla="val 9370352"/>
              <a:gd name="f116" fmla="val 1106322"/>
              <a:gd name="f117" fmla="val 9362897"/>
              <a:gd name="f118" fmla="val 1152321"/>
              <a:gd name="f119" fmla="val 9341853"/>
              <a:gd name="f120" fmla="val 2216810"/>
              <a:gd name="f121" fmla="val 8723122"/>
              <a:gd name="f122" fmla="val 2256929"/>
              <a:gd name="f123" fmla="val 8703399"/>
              <a:gd name="f124" fmla="val 2301392"/>
              <a:gd name="f125" fmla="val 8687956"/>
              <a:gd name="f126" fmla="val 2349017"/>
              <a:gd name="f127" fmla="val 8676830"/>
              <a:gd name="f128" fmla="val 2398623"/>
              <a:gd name="f129" fmla="val 8670087"/>
              <a:gd name="f130" fmla="val 2449030"/>
              <a:gd name="f131" fmla="val 8667775"/>
              <a:gd name="f132" fmla="val 2499055"/>
              <a:gd name="f133" fmla="val 8669960"/>
              <a:gd name="f134" fmla="val 2547518"/>
              <a:gd name="f135" fmla="val 8676678"/>
              <a:gd name="f136" fmla="val 2593238"/>
              <a:gd name="f137" fmla="val 8687994"/>
              <a:gd name="f138" fmla="val 2635034"/>
              <a:gd name="f139" fmla="val 8703958"/>
              <a:gd name="f140" fmla="val 3752558"/>
              <a:gd name="f141" fmla="val 9222575"/>
              <a:gd name="f142" fmla="val 3800335"/>
              <a:gd name="f143" fmla="val 9239313"/>
              <a:gd name="f144" fmla="val 3841597"/>
              <a:gd name="f145" fmla="val 9243009"/>
              <a:gd name="f146" fmla="val 3900703"/>
              <a:gd name="f147" fmla="val 9214358"/>
              <a:gd name="f148" fmla="val 3922026"/>
              <a:gd name="f149" fmla="val 9142832"/>
              <a:gd name="f150" fmla="val 3916057"/>
              <a:gd name="f151" fmla="val 9092946"/>
              <a:gd name="f152" fmla="val 3651478"/>
              <a:gd name="f153" fmla="val 7898028"/>
              <a:gd name="f154" fmla="val 3644963"/>
              <a:gd name="f155" fmla="val 7854099"/>
              <a:gd name="f156" fmla="val 3643896"/>
              <a:gd name="f157" fmla="val 7807388"/>
              <a:gd name="f158" fmla="val 3647948"/>
              <a:gd name="f159" fmla="val 7759039"/>
              <a:gd name="f160" fmla="val 3656800"/>
              <a:gd name="f161" fmla="val 7710170"/>
              <a:gd name="f162" fmla="val 3670160"/>
              <a:gd name="f163" fmla="val 7661935"/>
              <a:gd name="f164" fmla="val 3687711"/>
              <a:gd name="f165" fmla="val 7615428"/>
              <a:gd name="f166" fmla="val 3709124"/>
              <a:gd name="f167" fmla="val 7571816"/>
              <a:gd name="f168" fmla="val 3734092"/>
              <a:gd name="f169" fmla="val 7532205"/>
              <a:gd name="f170" fmla="val 3762311"/>
              <a:gd name="f171" fmla="val 7497737"/>
              <a:gd name="f172" fmla="val 4605147"/>
              <a:gd name="f173" fmla="val 6604216"/>
              <a:gd name="f174" fmla="val 4635970"/>
              <a:gd name="f175" fmla="val 6564338"/>
              <a:gd name="f176" fmla="val 4652264"/>
              <a:gd name="f177" fmla="val 6526568"/>
              <a:gd name="f178" fmla="val 11603177"/>
              <a:gd name="f179" fmla="val 1713699"/>
              <a:gd name="f180" fmla="val 11591912"/>
              <a:gd name="f181" fmla="val 1646021"/>
              <a:gd name="f182" fmla="val 11549405"/>
              <a:gd name="f183" fmla="val 1596999"/>
              <a:gd name="f184" fmla="val 11477854"/>
              <a:gd name="f185" fmla="val 1570012"/>
              <a:gd name="f186" fmla="val 11431867"/>
              <a:gd name="f187" fmla="val 1565859"/>
              <a:gd name="f188" fmla="val 11379441"/>
              <a:gd name="f189" fmla="val 1568475"/>
              <a:gd name="f190" fmla="val 9455175"/>
              <a:gd name="f191" fmla="val 1781873"/>
              <a:gd name="f192" fmla="val 9410522"/>
              <a:gd name="f193" fmla="val 1784769"/>
              <a:gd name="f194" fmla="val 9364193"/>
              <a:gd name="f195" fmla="val 1783905"/>
              <a:gd name="f196" fmla="val 9316618"/>
              <a:gd name="f197" fmla="val 1779447"/>
              <a:gd name="f198" fmla="val 9268282"/>
              <a:gd name="f199" fmla="val 1771586"/>
              <a:gd name="f200" fmla="val 9219616"/>
              <a:gd name="f201" fmla="val 1760499"/>
              <a:gd name="f202" fmla="val 9171102"/>
              <a:gd name="f203" fmla="val 1746364"/>
              <a:gd name="f204" fmla="val 9123185"/>
              <a:gd name="f205" fmla="val 1729346"/>
              <a:gd name="f206" fmla="val 9076334"/>
              <a:gd name="f207" fmla="val 1709635"/>
              <a:gd name="f208" fmla="val 9031008"/>
              <a:gd name="f209" fmla="val 1687410"/>
              <a:gd name="f210" fmla="val 8987663"/>
              <a:gd name="f211" fmla="val 1662849"/>
              <a:gd name="f212" fmla="val 8946756"/>
              <a:gd name="f213" fmla="val 1636115"/>
              <a:gd name="f214" fmla="val 8908745"/>
              <a:gd name="f215" fmla="val 1607400"/>
              <a:gd name="f216" fmla="val 8874100"/>
              <a:gd name="f217" fmla="val 1576882"/>
              <a:gd name="f218" fmla="val 8843264"/>
              <a:gd name="f219" fmla="val 1544726"/>
              <a:gd name="f220" fmla="val 7575080"/>
              <a:gd name="f221" fmla="val 94005"/>
              <a:gd name="f222" fmla="val 7538339"/>
              <a:gd name="f223" fmla="val 56832"/>
              <a:gd name="f224" fmla="val 7501699"/>
              <a:gd name="f225" fmla="val 28968"/>
              <a:gd name="f226" fmla="val 7465657"/>
              <a:gd name="f227" fmla="val 10299"/>
              <a:gd name="f228" fmla="val 7430681"/>
              <a:gd name="f229" fmla="val 685"/>
              <a:gd name="f230" fmla="val 7397267"/>
              <a:gd name="f231" fmla="val 7365924"/>
              <a:gd name="f232" fmla="val 8128"/>
              <a:gd name="f233" fmla="val 7311364"/>
              <a:gd name="f234" fmla="val 50279"/>
              <a:gd name="f235" fmla="val 7289152"/>
              <a:gd name="f236" fmla="val 84061"/>
              <a:gd name="f237" fmla="val 7270953"/>
              <a:gd name="f238" fmla="val 126149"/>
              <a:gd name="f239" fmla="val 7257262"/>
              <a:gd name="f240" fmla="val 176390"/>
              <a:gd name="f241" fmla="val 6867296"/>
              <a:gd name="f242" fmla="val 2056803"/>
              <a:gd name="f243" fmla="val 6856285"/>
              <a:gd name="f244" fmla="val 2099805"/>
              <a:gd name="f245" fmla="val 6841134"/>
              <a:gd name="f246" fmla="val 2143239"/>
              <a:gd name="f247" fmla="val 6822160"/>
              <a:gd name="f248" fmla="val 2186724"/>
              <a:gd name="f249" fmla="val 6799681"/>
              <a:gd name="f250" fmla="val 2229878"/>
              <a:gd name="f251" fmla="val 6774002"/>
              <a:gd name="f252" fmla="val 2272347"/>
              <a:gd name="f253" fmla="val 6745440"/>
              <a:gd name="f254" fmla="val 2313724"/>
              <a:gd name="f255" fmla="val 6714312"/>
              <a:gd name="f256" fmla="val 2353640"/>
              <a:gd name="f257" fmla="val 6680924"/>
              <a:gd name="f258" fmla="val 2391727"/>
              <a:gd name="f259" fmla="val 6645592"/>
              <a:gd name="f260" fmla="val 2427605"/>
              <a:gd name="f261" fmla="val 6608623"/>
              <a:gd name="f262" fmla="val 2460879"/>
              <a:gd name="f263" fmla="val 6570345"/>
              <a:gd name="f264" fmla="val 2491194"/>
              <a:gd name="f265" fmla="val 6531051"/>
              <a:gd name="f266" fmla="val 2518156"/>
              <a:gd name="f267" fmla="val 6491059"/>
              <a:gd name="f268" fmla="val 2541384"/>
              <a:gd name="f269" fmla="val 6450685"/>
              <a:gd name="f270" fmla="val 2560523"/>
              <a:gd name="f271" fmla="val 4667288"/>
              <a:gd name="f272" fmla="val 3308058"/>
              <a:gd name="f273" fmla="val 4620260"/>
              <a:gd name="f274" fmla="val 3331210"/>
              <a:gd name="f275" fmla="val 4582211"/>
              <a:gd name="f276" fmla="val 3357143"/>
              <a:gd name="f277" fmla="val 4553153"/>
              <a:gd name="f278" fmla="val 3385375"/>
              <a:gd name="f279" fmla="val 4522140"/>
              <a:gd name="f280" fmla="val 3446691"/>
              <a:gd name="f281" fmla="val 4520247"/>
              <a:gd name="f282" fmla="val 3478771"/>
              <a:gd name="f283" fmla="val 4527461"/>
              <a:gd name="f284" fmla="val 3511118"/>
              <a:gd name="f285" fmla="val 4569358"/>
              <a:gd name="f286" fmla="val 3574643"/>
              <a:gd name="f287" fmla="val 4604105"/>
              <a:gd name="f288" fmla="val 3604806"/>
              <a:gd name="f289" fmla="val 4648073"/>
              <a:gd name="f290" fmla="val 3633228"/>
              <a:gd name="f291" fmla="val 6331331"/>
              <a:gd name="f292" fmla="val 4582033"/>
              <a:gd name="f293" fmla="val 6369164"/>
              <a:gd name="f294" fmla="val 4605706"/>
              <a:gd name="f295" fmla="val 6406147"/>
              <a:gd name="f296" fmla="val 4633417"/>
              <a:gd name="f297" fmla="val 6441999"/>
              <a:gd name="f298" fmla="val 4664735"/>
              <a:gd name="f299" fmla="val 6476454"/>
              <a:gd name="f300" fmla="val 4699266"/>
              <a:gd name="f301" fmla="val 6509245"/>
              <a:gd name="f302" fmla="val 4736604"/>
              <a:gd name="f303" fmla="val 6540119"/>
              <a:gd name="f304" fmla="val 4776317"/>
              <a:gd name="f305" fmla="val 6568795"/>
              <a:gd name="f306" fmla="val 4818011"/>
              <a:gd name="f307" fmla="val 6595008"/>
              <a:gd name="f308" fmla="val 4861255"/>
              <a:gd name="f309" fmla="val 6618503"/>
              <a:gd name="f310" fmla="val 4905667"/>
              <a:gd name="f311" fmla="val 6639001"/>
              <a:gd name="f312" fmla="val 4950803"/>
              <a:gd name="f313" fmla="val 6656248"/>
              <a:gd name="f314" fmla="val 4996269"/>
              <a:gd name="f315" fmla="val 6669976"/>
              <a:gd name="f316" fmla="val 5041646"/>
              <a:gd name="f317" fmla="val 6679908"/>
              <a:gd name="f318" fmla="val 5086540"/>
              <a:gd name="f319" fmla="val 6685788"/>
              <a:gd name="f320" fmla="val 5130520"/>
              <a:gd name="f321" fmla="val 6851751"/>
              <a:gd name="f322" fmla="val 7043255"/>
              <a:gd name="f323" fmla="val 6859422"/>
              <a:gd name="f324" fmla="val 7094728"/>
              <a:gd name="f325" fmla="val 6872529"/>
              <a:gd name="f326" fmla="val 7138619"/>
              <a:gd name="f327" fmla="val 6890626"/>
              <a:gd name="f328" fmla="val 7174725"/>
              <a:gd name="f329" fmla="val 6939839"/>
              <a:gd name="f330" fmla="val 7222909"/>
              <a:gd name="f331" fmla="val 7003275"/>
              <a:gd name="f332" fmla="val 7237793"/>
              <a:gd name="f333" fmla="val 7039140"/>
              <a:gd name="f334" fmla="val 7232294"/>
              <a:gd name="f335" fmla="val 7077151"/>
              <a:gd name="f336" fmla="val 7217918"/>
              <a:gd name="f337" fmla="val 7116813"/>
              <a:gd name="f338" fmla="val 7194486"/>
              <a:gd name="f339" fmla="val 7157656"/>
              <a:gd name="f340" fmla="val 7161809"/>
              <a:gd name="f341" fmla="val 8587969"/>
              <a:gd name="f342" fmla="val 5867730"/>
              <a:gd name="f343" fmla="val 8622373"/>
              <a:gd name="f344" fmla="val 5839371"/>
              <a:gd name="f345" fmla="val 8660371"/>
              <a:gd name="f346" fmla="val 5813056"/>
              <a:gd name="f347" fmla="val 8701494"/>
              <a:gd name="f348" fmla="val 5788939"/>
              <a:gd name="f349" fmla="val 8745258"/>
              <a:gd name="f350" fmla="val 5767121"/>
              <a:gd name="f351" fmla="val 8791207"/>
              <a:gd name="f352" fmla="val 5747740"/>
              <a:gd name="f353" fmla="val 8838832"/>
              <a:gd name="f354" fmla="val 5730913"/>
              <a:gd name="f355" fmla="val 8887689"/>
              <a:gd name="f356" fmla="val 5716752"/>
              <a:gd name="f357" fmla="val 8937269"/>
              <a:gd name="f358" fmla="val 5705399"/>
              <a:gd name="f359" fmla="val 8987130"/>
              <a:gd name="f360" fmla="val 5696978"/>
              <a:gd name="f361" fmla="val 9036761"/>
              <a:gd name="f362" fmla="val 5691594"/>
              <a:gd name="f363" fmla="val 9085707"/>
              <a:gd name="f364" fmla="val 5689397"/>
              <a:gd name="f365" fmla="val 9133484"/>
              <a:gd name="f366" fmla="val 5690476"/>
              <a:gd name="f367" fmla="val 9179623"/>
              <a:gd name="f368" fmla="val 5694985"/>
              <a:gd name="f369" fmla="val 9223629"/>
              <a:gd name="f370" fmla="val 5703049"/>
              <a:gd name="f371" fmla="val 11109617"/>
              <a:gd name="f372" fmla="val 6137580"/>
              <a:gd name="f373" fmla="val 11161382"/>
              <a:gd name="f374" fmla="val 6146254"/>
              <a:gd name="f375" fmla="val 11207534"/>
              <a:gd name="f376" fmla="val 6147447"/>
              <a:gd name="f377" fmla="val 11247780"/>
              <a:gd name="f378" fmla="val 6141542"/>
              <a:gd name="f379" fmla="val 11309210"/>
              <a:gd name="f380" fmla="val 6110021"/>
              <a:gd name="f381" fmla="val 11343107"/>
              <a:gd name="f382" fmla="val 6054801"/>
              <a:gd name="f383" fmla="val 11348911"/>
              <a:gd name="f384" fmla="val 6019279"/>
              <a:gd name="f385" fmla="val 11346866"/>
              <a:gd name="f386" fmla="val 5978995"/>
              <a:gd name="f387" fmla="val 11336642"/>
              <a:gd name="f388" fmla="val 5934341"/>
              <a:gd name="f389" fmla="val 11317935"/>
              <a:gd name="f390" fmla="val 5885713"/>
              <a:gd name="f391" fmla="val 10518610"/>
              <a:gd name="f392" fmla="val 4137164"/>
              <a:gd name="f393" fmla="val 10502036"/>
              <a:gd name="f394" fmla="val 4095953"/>
              <a:gd name="f395" fmla="val 10488549"/>
              <a:gd name="f396" fmla="val 4051998"/>
              <a:gd name="f397" fmla="val 10478110"/>
              <a:gd name="f398" fmla="val 4005757"/>
              <a:gd name="f399" fmla="val 10470718"/>
              <a:gd name="f400" fmla="val 3957739"/>
              <a:gd name="f401" fmla="val 10466311"/>
              <a:gd name="f402" fmla="val 3908425"/>
              <a:gd name="f403" fmla="val 10464889"/>
              <a:gd name="f404" fmla="val 3858310"/>
              <a:gd name="f405" fmla="val 10466400"/>
              <a:gd name="f406" fmla="val 3807879"/>
              <a:gd name="f407" fmla="val 10470832"/>
              <a:gd name="f408" fmla="val 3757599"/>
              <a:gd name="f409" fmla="val 10478148"/>
              <a:gd name="f410" fmla="val 3707993"/>
              <a:gd name="f411" fmla="val 10488320"/>
              <a:gd name="f412" fmla="val 3659530"/>
              <a:gd name="f413" fmla="val 10501325"/>
              <a:gd name="f414" fmla="val 3612705"/>
              <a:gd name="f415" fmla="val 10517124"/>
              <a:gd name="f416" fmla="val 3567988"/>
              <a:gd name="f417" fmla="val 10535691"/>
              <a:gd name="f418" fmla="val 3525888"/>
              <a:gd name="f419" fmla="val 10557002"/>
              <a:gd name="f420" fmla="val 3486886"/>
              <a:gd name="f421" fmla="val 11556683"/>
              <a:gd name="f422" fmla="val 1842757"/>
              <a:gd name="f423" fmla="val 11581003"/>
              <a:gd name="f424" fmla="val 1796630"/>
              <a:gd name="f425" fmla="val 11596408"/>
              <a:gd name="f426" fmla="val 1753476"/>
              <a:gd name="f427" fmla="*/ f0 1 11603355"/>
              <a:gd name="f428" fmla="*/ f1 1 9370695"/>
              <a:gd name="f429" fmla="+- f4 0 f2"/>
              <a:gd name="f430" fmla="+- f3 0 f2"/>
              <a:gd name="f431" fmla="*/ f430 1 11603355"/>
              <a:gd name="f432" fmla="*/ f429 1 9370695"/>
              <a:gd name="f433" fmla="*/ f2 1 f431"/>
              <a:gd name="f434" fmla="*/ f3 1 f431"/>
              <a:gd name="f435" fmla="*/ f2 1 f432"/>
              <a:gd name="f436" fmla="*/ f4 1 f432"/>
              <a:gd name="f437" fmla="*/ f433 f427 1"/>
              <a:gd name="f438" fmla="*/ f434 f427 1"/>
              <a:gd name="f439" fmla="*/ f436 f428 1"/>
              <a:gd name="f440" fmla="*/ f435 f428 1"/>
            </a:gdLst>
            <a:ahLst/>
            <a:cxnLst>
              <a:cxn ang="3cd4">
                <a:pos x="hc" y="t"/>
              </a:cxn>
              <a:cxn ang="0">
                <a:pos x="r" y="vc"/>
              </a:cxn>
              <a:cxn ang="cd4">
                <a:pos x="hc" y="b"/>
              </a:cxn>
              <a:cxn ang="cd2">
                <a:pos x="l" y="vc"/>
              </a:cxn>
            </a:cxnLst>
            <a:rect l="f437" t="f440" r="f438" b="f439"/>
            <a:pathLst>
              <a:path w="11603355" h="9370695">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2"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5" y="f6"/>
                </a:lnTo>
                <a:close/>
              </a:path>
              <a:path w="11603355" h="9370695">
                <a:moveTo>
                  <a:pt x="f178" y="f179"/>
                </a:move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lnTo>
                  <a:pt x="f409" y="f410"/>
                </a:lnTo>
                <a:lnTo>
                  <a:pt x="f411" y="f412"/>
                </a:lnTo>
                <a:lnTo>
                  <a:pt x="f413" y="f414"/>
                </a:lnTo>
                <a:lnTo>
                  <a:pt x="f415" y="f416"/>
                </a:lnTo>
                <a:lnTo>
                  <a:pt x="f417" y="f418"/>
                </a:lnTo>
                <a:lnTo>
                  <a:pt x="f419" y="f420"/>
                </a:lnTo>
                <a:lnTo>
                  <a:pt x="f421" y="f422"/>
                </a:lnTo>
                <a:lnTo>
                  <a:pt x="f423" y="f424"/>
                </a:lnTo>
                <a:lnTo>
                  <a:pt x="f425" y="f426"/>
                </a:lnTo>
                <a:lnTo>
                  <a:pt x="f178" y="f179"/>
                </a:lnTo>
                <a:close/>
              </a:path>
            </a:pathLst>
          </a:custGeom>
          <a:solidFill>
            <a:srgbClr val="FFCC00">
              <a:alpha val="5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pic>
        <p:nvPicPr>
          <p:cNvPr id="4" name="Image 40">
            <a:extLst>
              <a:ext uri="{FF2B5EF4-FFF2-40B4-BE49-F238E27FC236}">
                <a16:creationId xmlns:a16="http://schemas.microsoft.com/office/drawing/2014/main" id="{69867B93-03C7-4C29-AFC3-E98721F3B8CB}"/>
              </a:ext>
            </a:extLst>
          </p:cNvPr>
          <p:cNvPicPr>
            <a:picLocks noChangeAspect="1"/>
          </p:cNvPicPr>
          <p:nvPr/>
        </p:nvPicPr>
        <p:blipFill>
          <a:blip r:embed="rId2"/>
          <a:stretch>
            <a:fillRect/>
          </a:stretch>
        </p:blipFill>
        <p:spPr>
          <a:xfrm>
            <a:off x="-23280" y="7918201"/>
            <a:ext cx="4008116" cy="3410053"/>
          </a:xfrm>
          <a:prstGeom prst="rect">
            <a:avLst/>
          </a:prstGeom>
          <a:noFill/>
          <a:ln cap="flat">
            <a:noFill/>
          </a:ln>
        </p:spPr>
      </p:pic>
      <p:sp>
        <p:nvSpPr>
          <p:cNvPr id="5" name="Espace réservé du texte 1">
            <a:extLst>
              <a:ext uri="{FF2B5EF4-FFF2-40B4-BE49-F238E27FC236}">
                <a16:creationId xmlns:a16="http://schemas.microsoft.com/office/drawing/2014/main" id="{96697D2E-7140-47D0-82CA-9B7EA0889725}"/>
              </a:ext>
            </a:extLst>
          </p:cNvPr>
          <p:cNvSpPr txBox="1"/>
          <p:nvPr/>
        </p:nvSpPr>
        <p:spPr>
          <a:xfrm>
            <a:off x="1277846" y="1727841"/>
            <a:ext cx="17548414" cy="7101166"/>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400" b="0" i="0" u="none" strike="noStrike" kern="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000" b="0" i="0" u="sng" strike="noStrike" kern="0" cap="none" spc="0" baseline="0" dirty="0">
                <a:solidFill>
                  <a:srgbClr val="002060"/>
                </a:solidFill>
                <a:uFillTx/>
                <a:latin typeface="Proxima Nova"/>
                <a:cs typeface="Times New Roman"/>
              </a:rPr>
              <a:t>Une Guadeloupe plus inclusive et solidaire tournée vers l’adaptation et l’élévation des qualifications et visant l'insertion professionnelle des publics</a:t>
            </a:r>
            <a:r>
              <a:rPr lang="fr-FR" sz="4800" b="0" i="0" u="none" strike="noStrike" kern="0" cap="none" spc="0" baseline="0" dirty="0">
                <a:solidFill>
                  <a:srgbClr val="002060"/>
                </a:solidFill>
                <a:uFillTx/>
                <a:latin typeface="Garamond" pitchFamily="18"/>
                <a:cs typeface="Times New Roman"/>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0" i="0" u="none" strike="noStrike" kern="0" cap="none" spc="0" baseline="0" dirty="0">
                <a:solidFill>
                  <a:srgbClr val="002060"/>
                </a:solidFill>
                <a:uFillTx/>
                <a:latin typeface="Garamond" pitchFamily="18"/>
                <a:cs typeface="Times New Roman"/>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0" i="0" u="none" strike="noStrike" kern="0" cap="none" spc="0" baseline="0" dirty="0">
                <a:solidFill>
                  <a:srgbClr val="002060"/>
                </a:solidFill>
                <a:uFillTx/>
                <a:latin typeface="Garamond" pitchFamily="18"/>
                <a:cs typeface="Times New Roman"/>
              </a:rPr>
              <a:t>				</a:t>
            </a:r>
            <a:endParaRPr lang="fr-FR" sz="4400" b="0" i="0" u="none" strike="noStrike" kern="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400" b="0" i="0" u="none" strike="noStrike" kern="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400" b="0" i="0" u="none" strike="noStrike" kern="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br>
              <a:rPr lang="fr-FR" sz="4400" b="0" i="0" u="sng" strike="noStrike" kern="0" cap="none" spc="0" baseline="0" dirty="0">
                <a:solidFill>
                  <a:srgbClr val="000000"/>
                </a:solidFill>
                <a:uFillTx/>
                <a:latin typeface="Calibri"/>
              </a:rPr>
            </a:br>
            <a:r>
              <a:rPr lang="fr-FR" sz="4400" b="0" i="0" u="none" strike="noStrike" kern="0" cap="none" spc="0" baseline="0" dirty="0">
                <a:solidFill>
                  <a:srgbClr val="000000"/>
                </a:solidFill>
                <a:uFillTx/>
                <a:latin typeface="Calibri"/>
              </a:rPr>
              <a:t>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400" b="1" i="0" u="none" strike="noStrike" kern="0" cap="none" spc="0" baseline="0" dirty="0">
              <a:solidFill>
                <a:srgbClr val="000000"/>
              </a:solidFill>
              <a:uFillTx/>
              <a:latin typeface="Calibri"/>
            </a:endParaRPr>
          </a:p>
        </p:txBody>
      </p:sp>
      <p:sp>
        <p:nvSpPr>
          <p:cNvPr id="6" name="Titre 2">
            <a:extLst>
              <a:ext uri="{FF2B5EF4-FFF2-40B4-BE49-F238E27FC236}">
                <a16:creationId xmlns:a16="http://schemas.microsoft.com/office/drawing/2014/main" id="{D77D0B14-E3C1-4D81-AAFB-D80F28976F42}"/>
              </a:ext>
            </a:extLst>
          </p:cNvPr>
          <p:cNvSpPr txBox="1"/>
          <p:nvPr/>
        </p:nvSpPr>
        <p:spPr>
          <a:xfrm>
            <a:off x="1005209" y="733796"/>
            <a:ext cx="13490728" cy="1265465"/>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0" u="none" strike="noStrike" kern="0" cap="all" spc="0" baseline="0" dirty="0">
                <a:solidFill>
                  <a:srgbClr val="002060"/>
                </a:solidFill>
                <a:uFillTx/>
                <a:latin typeface="Proxima Nova"/>
                <a:cs typeface="Times New Roman"/>
              </a:rPr>
              <a:t>Objectif STRATEGIQUE N°4</a:t>
            </a:r>
            <a:endParaRPr lang="fr-FR" sz="4800" b="1" i="0" u="none" strike="noStrike" kern="0" cap="all" spc="0" baseline="0" dirty="0">
              <a:solidFill>
                <a:srgbClr val="002060"/>
              </a:solidFill>
              <a:uFillTx/>
              <a:latin typeface="Proxima Nova"/>
              <a:cs typeface="Times New Roman" pitchFamily="18"/>
            </a:endParaRPr>
          </a:p>
        </p:txBody>
      </p:sp>
      <p:sp>
        <p:nvSpPr>
          <p:cNvPr id="7" name="object 31">
            <a:extLst>
              <a:ext uri="{FF2B5EF4-FFF2-40B4-BE49-F238E27FC236}">
                <a16:creationId xmlns:a16="http://schemas.microsoft.com/office/drawing/2014/main" id="{723E1868-E0BA-4F26-9C2D-57446B893B50}"/>
              </a:ext>
            </a:extLst>
          </p:cNvPr>
          <p:cNvSpPr/>
          <p:nvPr/>
        </p:nvSpPr>
        <p:spPr>
          <a:xfrm>
            <a:off x="0" y="1005218"/>
            <a:ext cx="1005209" cy="722632"/>
          </a:xfrm>
          <a:custGeom>
            <a:avLst/>
            <a:gdLst>
              <a:gd name="f0" fmla="val w"/>
              <a:gd name="f1" fmla="val h"/>
              <a:gd name="f2" fmla="val 0"/>
              <a:gd name="f3" fmla="val 1005205"/>
              <a:gd name="f4" fmla="val 722630"/>
              <a:gd name="f5" fmla="val 1005204"/>
              <a:gd name="f6" fmla="val 722480"/>
              <a:gd name="f7" fmla="*/ f0 1 1005205"/>
              <a:gd name="f8" fmla="*/ f1 1 722630"/>
              <a:gd name="f9" fmla="+- f4 0 f2"/>
              <a:gd name="f10" fmla="+- f3 0 f2"/>
              <a:gd name="f11" fmla="*/ f10 1 1005205"/>
              <a:gd name="f12" fmla="*/ f9 1 72263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1005205" h="722630">
                <a:moveTo>
                  <a:pt x="f5" y="f2"/>
                </a:moveTo>
                <a:lnTo>
                  <a:pt x="f2" y="f2"/>
                </a:lnTo>
                <a:lnTo>
                  <a:pt x="f2" y="f6"/>
                </a:lnTo>
                <a:lnTo>
                  <a:pt x="f5" y="f6"/>
                </a:lnTo>
                <a:lnTo>
                  <a:pt x="f5" y="f2"/>
                </a:lnTo>
                <a:close/>
              </a:path>
            </a:pathLst>
          </a:custGeom>
          <a:solidFill>
            <a:srgbClr val="033163"/>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0" cap="none" spc="0" baseline="0">
                <a:solidFill>
                  <a:srgbClr val="000000"/>
                </a:solidFill>
                <a:uFillTx/>
                <a:latin typeface="Calibri"/>
              </a:rPr>
              <a:t>c</a:t>
            </a:r>
          </a:p>
        </p:txBody>
      </p:sp>
      <p:pic>
        <p:nvPicPr>
          <p:cNvPr id="8" name="Image 2">
            <a:extLst>
              <a:ext uri="{FF2B5EF4-FFF2-40B4-BE49-F238E27FC236}">
                <a16:creationId xmlns:a16="http://schemas.microsoft.com/office/drawing/2014/main" id="{1F2519AC-2939-4962-84D9-A767C9AF5F82}"/>
              </a:ext>
            </a:extLst>
          </p:cNvPr>
          <p:cNvPicPr>
            <a:picLocks noChangeAspect="1"/>
          </p:cNvPicPr>
          <p:nvPr/>
        </p:nvPicPr>
        <p:blipFill>
          <a:blip r:embed="rId3"/>
          <a:stretch>
            <a:fillRect/>
          </a:stretch>
        </p:blipFill>
        <p:spPr>
          <a:xfrm>
            <a:off x="4257473" y="4303404"/>
            <a:ext cx="8115409" cy="6146916"/>
          </a:xfrm>
          <a:prstGeom prst="rect">
            <a:avLst/>
          </a:prstGeom>
          <a:noFill/>
          <a:ln cap="flat">
            <a:noFill/>
          </a:ln>
        </p:spPr>
      </p:pic>
      <p:sp>
        <p:nvSpPr>
          <p:cNvPr id="9" name="Rectangle 4">
            <a:extLst>
              <a:ext uri="{FF2B5EF4-FFF2-40B4-BE49-F238E27FC236}">
                <a16:creationId xmlns:a16="http://schemas.microsoft.com/office/drawing/2014/main" id="{013023F4-C3B5-492D-B0DD-631B7049BC28}"/>
              </a:ext>
            </a:extLst>
          </p:cNvPr>
          <p:cNvSpPr/>
          <p:nvPr/>
        </p:nvSpPr>
        <p:spPr>
          <a:xfrm>
            <a:off x="3984836" y="3869335"/>
            <a:ext cx="8594380" cy="1531456"/>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FFFFFF"/>
              </a:solidFill>
              <a:uFillTx/>
              <a:latin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C2F0B02F-0446-4546-AF00-9DF525BCAC11}"/>
              </a:ext>
            </a:extLst>
          </p:cNvPr>
          <p:cNvSpPr/>
          <p:nvPr/>
        </p:nvSpPr>
        <p:spPr>
          <a:xfrm>
            <a:off x="1802904" y="7440015"/>
            <a:ext cx="3307713" cy="3415027"/>
          </a:xfrm>
          <a:custGeom>
            <a:avLst/>
            <a:gdLst>
              <a:gd name="f0" fmla="val w"/>
              <a:gd name="f1" fmla="val h"/>
              <a:gd name="f2" fmla="val 0"/>
              <a:gd name="f3" fmla="val 3307715"/>
              <a:gd name="f4" fmla="val 3415029"/>
              <a:gd name="f5" fmla="val 1993783"/>
              <a:gd name="f6" fmla="val 1957011"/>
              <a:gd name="f7" fmla="val 10778"/>
              <a:gd name="f8" fmla="val 1918054"/>
              <a:gd name="f9" fmla="val 42400"/>
              <a:gd name="f10" fmla="val 1300335"/>
              <a:gd name="f11" fmla="val 707982"/>
              <a:gd name="f12" fmla="val 1268615"/>
              <a:gd name="f13" fmla="val 736590"/>
              <a:gd name="f14" fmla="val 1230671"/>
              <a:gd name="f15" fmla="val 761610"/>
              <a:gd name="f16" fmla="val 1188252"/>
              <a:gd name="f17" fmla="val 782420"/>
              <a:gd name="f18" fmla="val 1143107"/>
              <a:gd name="f19" fmla="val 798401"/>
              <a:gd name="f20" fmla="val 1096987"/>
              <a:gd name="f21" fmla="val 808933"/>
              <a:gd name="f22" fmla="val 1051639"/>
              <a:gd name="f23" fmla="val 813397"/>
              <a:gd name="f24" fmla="val 1008815"/>
              <a:gd name="f25" fmla="val 811172"/>
              <a:gd name="f26" fmla="val 105628"/>
              <a:gd name="f27" fmla="val 684004"/>
              <a:gd name="f28" fmla="val 55278"/>
              <a:gd name="f29" fmla="val 684000"/>
              <a:gd name="f30" fmla="val 19931"/>
              <a:gd name="f31" fmla="val 698756"/>
              <a:gd name="f32" fmla="val 1026"/>
              <a:gd name="f33" fmla="val 726183"/>
              <a:gd name="f34" fmla="val 764194"/>
              <a:gd name="f35" fmla="val 18290"/>
              <a:gd name="f36" fmla="val 810701"/>
              <a:gd name="f37" fmla="val 465858"/>
              <a:gd name="f38" fmla="val 1598845"/>
              <a:gd name="f39" fmla="val 485918"/>
              <a:gd name="f40" fmla="val 1644567"/>
              <a:gd name="f41" fmla="val 498661"/>
              <a:gd name="f42" fmla="val 1696353"/>
              <a:gd name="f43" fmla="val 504003"/>
              <a:gd name="f44" fmla="val 1751277"/>
              <a:gd name="f45" fmla="val 501858"/>
              <a:gd name="f46" fmla="val 1806417"/>
              <a:gd name="f47" fmla="val 492142"/>
              <a:gd name="f48" fmla="val 1858846"/>
              <a:gd name="f49" fmla="val 474768"/>
              <a:gd name="f50" fmla="val 1905642"/>
              <a:gd name="f51" fmla="val 73660"/>
              <a:gd name="f52" fmla="val 2718025"/>
              <a:gd name="f53" fmla="val 58100"/>
              <a:gd name="f54" fmla="val 2765484"/>
              <a:gd name="f55" fmla="val 61331"/>
              <a:gd name="f56" fmla="val 2803364"/>
              <a:gd name="f57" fmla="val 81796"/>
              <a:gd name="f58" fmla="val 2829663"/>
              <a:gd name="f59" fmla="val 117936"/>
              <a:gd name="f60" fmla="val 2842375"/>
              <a:gd name="f61" fmla="val 168191"/>
              <a:gd name="f62" fmla="val 2839498"/>
              <a:gd name="f63" fmla="val 1062541"/>
              <a:gd name="f64" fmla="val 2661011"/>
              <a:gd name="f65" fmla="val 1105157"/>
              <a:gd name="f66" fmla="val 2656351"/>
              <a:gd name="f67" fmla="val 1150684"/>
              <a:gd name="f68" fmla="val 2658224"/>
              <a:gd name="f69" fmla="val 1197337"/>
              <a:gd name="f70" fmla="val 2666111"/>
              <a:gd name="f71" fmla="val 1243333"/>
              <a:gd name="f72" fmla="val 2679495"/>
              <a:gd name="f73" fmla="val 1286891"/>
              <a:gd name="f74" fmla="val 2697856"/>
              <a:gd name="f75" fmla="val 1326227"/>
              <a:gd name="f76" fmla="val 2720677"/>
              <a:gd name="f77" fmla="val 1359558"/>
              <a:gd name="f78" fmla="val 2747438"/>
              <a:gd name="f79" fmla="val 2014868"/>
              <a:gd name="f80" fmla="val 3376665"/>
              <a:gd name="f81" fmla="val 2055593"/>
              <a:gd name="f82" fmla="val 3406010"/>
              <a:gd name="f83" fmla="val 2092935"/>
              <a:gd name="f84" fmla="val 3414674"/>
              <a:gd name="f85" fmla="val 2147858"/>
              <a:gd name="f86" fmla="val 3373357"/>
              <a:gd name="f87" fmla="val 2160633"/>
              <a:gd name="f88" fmla="val 3325075"/>
              <a:gd name="f89" fmla="val 2265771"/>
              <a:gd name="f90" fmla="val 2426610"/>
              <a:gd name="f91" fmla="val 2276652"/>
              <a:gd name="f92" fmla="val 2377931"/>
              <a:gd name="f93" fmla="val 2297045"/>
              <a:gd name="f94" fmla="val 2328612"/>
              <a:gd name="f95" fmla="val 2325284"/>
              <a:gd name="f96" fmla="val 2281067"/>
              <a:gd name="f97" fmla="val 2359705"/>
              <a:gd name="f98" fmla="val 2237713"/>
              <a:gd name="f99" fmla="val 2398644"/>
              <a:gd name="f100" fmla="val 2200964"/>
              <a:gd name="f101" fmla="val 2440436"/>
              <a:gd name="f102" fmla="val 2173236"/>
              <a:gd name="f103" fmla="val 3246548"/>
              <a:gd name="f104" fmla="val 1749762"/>
              <a:gd name="f105" fmla="val 3287278"/>
              <a:gd name="f106" fmla="val 1720424"/>
              <a:gd name="f107" fmla="val 3307126"/>
              <a:gd name="f108" fmla="val 1687886"/>
              <a:gd name="f109" fmla="val 3306163"/>
              <a:gd name="f110" fmla="val 1654677"/>
              <a:gd name="f111" fmla="val 3284463"/>
              <a:gd name="f112" fmla="val 1623323"/>
              <a:gd name="f113" fmla="val 3242098"/>
              <a:gd name="f114" fmla="val 1596353"/>
              <a:gd name="f115" fmla="val 2412741"/>
              <a:gd name="f116" fmla="val 1219568"/>
              <a:gd name="f117" fmla="val 2369416"/>
              <a:gd name="f118" fmla="val 1194270"/>
              <a:gd name="f119" fmla="val 2328412"/>
              <a:gd name="f120" fmla="val 1159804"/>
              <a:gd name="f121" fmla="val 2291531"/>
              <a:gd name="f122" fmla="val 1118485"/>
              <a:gd name="f123" fmla="val 2260578"/>
              <a:gd name="f124" fmla="val 1072631"/>
              <a:gd name="f125" fmla="val 2237356"/>
              <a:gd name="f126" fmla="val 1024557"/>
              <a:gd name="f127" fmla="val 2223668"/>
              <a:gd name="f128" fmla="val 976581"/>
              <a:gd name="f129" fmla="val 2066563"/>
              <a:gd name="f130" fmla="val 85592"/>
              <a:gd name="f131" fmla="val 2051002"/>
              <a:gd name="f132" fmla="val 38120"/>
              <a:gd name="f133" fmla="val 2025928"/>
              <a:gd name="f134" fmla="val 9351"/>
              <a:gd name="f135" fmla="*/ f0 1 3307715"/>
              <a:gd name="f136" fmla="*/ f1 1 3415029"/>
              <a:gd name="f137" fmla="+- f4 0 f2"/>
              <a:gd name="f138" fmla="+- f3 0 f2"/>
              <a:gd name="f139" fmla="*/ f138 1 3307715"/>
              <a:gd name="f140" fmla="*/ f137 1 3415029"/>
              <a:gd name="f141" fmla="*/ f2 1 f139"/>
              <a:gd name="f142" fmla="*/ f3 1 f139"/>
              <a:gd name="f143" fmla="*/ f2 1 f140"/>
              <a:gd name="f144" fmla="*/ f4 1 f140"/>
              <a:gd name="f145" fmla="*/ f141 f135 1"/>
              <a:gd name="f146" fmla="*/ f142 f135 1"/>
              <a:gd name="f147" fmla="*/ f144 f136 1"/>
              <a:gd name="f148" fmla="*/ f143 f136 1"/>
            </a:gdLst>
            <a:ahLst/>
            <a:cxnLst>
              <a:cxn ang="3cd4">
                <a:pos x="hc" y="t"/>
              </a:cxn>
              <a:cxn ang="0">
                <a:pos x="r" y="vc"/>
              </a:cxn>
              <a:cxn ang="cd4">
                <a:pos x="hc" y="b"/>
              </a:cxn>
              <a:cxn ang="cd2">
                <a:pos x="l" y="vc"/>
              </a:cxn>
            </a:cxnLst>
            <a:rect l="f145" t="f148" r="f146" b="f147"/>
            <a:pathLst>
              <a:path w="3307715" h="3415029">
                <a:moveTo>
                  <a:pt x="f5" y="f2"/>
                </a:moveTo>
                <a:lnTo>
                  <a:pt x="f6"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2"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5" y="f2"/>
                </a:lnTo>
                <a:close/>
              </a:path>
            </a:pathLst>
          </a:custGeom>
          <a:solidFill>
            <a:srgbClr val="FFCC00">
              <a:alpha val="5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
        <p:nvSpPr>
          <p:cNvPr id="3" name="object 4">
            <a:extLst>
              <a:ext uri="{FF2B5EF4-FFF2-40B4-BE49-F238E27FC236}">
                <a16:creationId xmlns:a16="http://schemas.microsoft.com/office/drawing/2014/main" id="{B0E5BEF2-3000-4D08-80C8-895FB68F8D1C}"/>
              </a:ext>
            </a:extLst>
          </p:cNvPr>
          <p:cNvSpPr/>
          <p:nvPr/>
        </p:nvSpPr>
        <p:spPr>
          <a:xfrm>
            <a:off x="6329403" y="60405"/>
            <a:ext cx="11603351" cy="9370698"/>
          </a:xfrm>
          <a:custGeom>
            <a:avLst/>
            <a:gdLst>
              <a:gd name="f0" fmla="val w"/>
              <a:gd name="f1" fmla="val h"/>
              <a:gd name="f2" fmla="val 0"/>
              <a:gd name="f3" fmla="val 11603355"/>
              <a:gd name="f4" fmla="val 9370695"/>
              <a:gd name="f5" fmla="val 4654474"/>
              <a:gd name="f6" fmla="val 6492062"/>
              <a:gd name="f7" fmla="val 4618406"/>
              <a:gd name="f8" fmla="val 6437490"/>
              <a:gd name="f9" fmla="val 4581017"/>
              <a:gd name="f10" fmla="val 6419761"/>
              <a:gd name="f11" fmla="val 4531322"/>
              <a:gd name="f12" fmla="val 6409969"/>
              <a:gd name="f13" fmla="val 3303346"/>
              <a:gd name="f14" fmla="val 6290208"/>
              <a:gd name="f15" fmla="val 3259201"/>
              <a:gd name="f16" fmla="val 6282779"/>
              <a:gd name="f17" fmla="val 3214078"/>
              <a:gd name="f18" fmla="val 6269355"/>
              <a:gd name="f19" fmla="val 3168954"/>
              <a:gd name="f20" fmla="val 6250597"/>
              <a:gd name="f21" fmla="val 3124822"/>
              <a:gd name="f22" fmla="val 6227153"/>
              <a:gd name="f23" fmla="val 3082671"/>
              <a:gd name="f24" fmla="val 6199644"/>
              <a:gd name="f25" fmla="val 3043478"/>
              <a:gd name="f26" fmla="val 6168733"/>
              <a:gd name="f27" fmla="val 3008261"/>
              <a:gd name="f28" fmla="val 6135065"/>
              <a:gd name="f29" fmla="val 2977972"/>
              <a:gd name="f30" fmla="val 6099264"/>
              <a:gd name="f31" fmla="val 2953613"/>
              <a:gd name="f32" fmla="val 6062002"/>
              <a:gd name="f33" fmla="val 2356993"/>
              <a:gd name="f34" fmla="val 4991151"/>
              <a:gd name="f35" fmla="val 2328265"/>
              <a:gd name="f36" fmla="val 4949761"/>
              <a:gd name="f37" fmla="val 2297061"/>
              <a:gd name="f38" fmla="val 4922723"/>
              <a:gd name="f39" fmla="val 2264651"/>
              <a:gd name="f40" fmla="val 4909972"/>
              <a:gd name="f41" fmla="val 2232266"/>
              <a:gd name="f42" fmla="val 4911458"/>
              <a:gd name="f43" fmla="val 2201176"/>
              <a:gd name="f44" fmla="val 4927117"/>
              <a:gd name="f45" fmla="val 2172639"/>
              <a:gd name="f46" fmla="val 4956899"/>
              <a:gd name="f47" fmla="val 2147887"/>
              <a:gd name="f48" fmla="val 5000752"/>
              <a:gd name="f49" fmla="val 1653527"/>
              <a:gd name="f50" fmla="val 6121641"/>
              <a:gd name="f51" fmla="val 1632750"/>
              <a:gd name="f52" fmla="val 6160973"/>
              <a:gd name="f53" fmla="val 1605927"/>
              <a:gd name="f54" fmla="val 6199378"/>
              <a:gd name="f55" fmla="val 1573987"/>
              <a:gd name="f56" fmla="val 6236144"/>
              <a:gd name="f57" fmla="val 1537855"/>
              <a:gd name="f58" fmla="val 6270510"/>
              <a:gd name="f59" fmla="val 1498447"/>
              <a:gd name="f60" fmla="val 6301752"/>
              <a:gd name="f61" fmla="val 1456677"/>
              <a:gd name="f62" fmla="val 6329146"/>
              <a:gd name="f63" fmla="val 1413497"/>
              <a:gd name="f64" fmla="val 6351956"/>
              <a:gd name="f65" fmla="val 1369796"/>
              <a:gd name="f66" fmla="val 6369444"/>
              <a:gd name="f67" fmla="val 1326527"/>
              <a:gd name="f68" fmla="val 6380886"/>
              <a:gd name="f69" fmla="val 114998"/>
              <a:gd name="f70" fmla="val 6612572"/>
              <a:gd name="f71" fmla="val 66408"/>
              <a:gd name="f72" fmla="val 6626873"/>
              <a:gd name="f73" fmla="val 30835"/>
              <a:gd name="f74" fmla="val 6647942"/>
              <a:gd name="f75" fmla="val 8585"/>
              <a:gd name="f76" fmla="val 6674574"/>
              <a:gd name="f77" fmla="val 6705562"/>
              <a:gd name="f78" fmla="val 5410"/>
              <a:gd name="f79" fmla="val 6739725"/>
              <a:gd name="f80" fmla="val 25158"/>
              <a:gd name="f81" fmla="val 6775844"/>
              <a:gd name="f82" fmla="val 59575"/>
              <a:gd name="f83" fmla="val 6812724"/>
              <a:gd name="f84" fmla="val 981989"/>
              <a:gd name="f85" fmla="val 7625270"/>
              <a:gd name="f86" fmla="val 1013307"/>
              <a:gd name="f87" fmla="val 7657008"/>
              <a:gd name="f88" fmla="val 1041857"/>
              <a:gd name="f89" fmla="val 7694168"/>
              <a:gd name="f90" fmla="val 1067244"/>
              <a:gd name="f91" fmla="val 7735646"/>
              <a:gd name="f92" fmla="val 1089050"/>
              <a:gd name="f93" fmla="val 7780337"/>
              <a:gd name="f94" fmla="val 1106843"/>
              <a:gd name="f95" fmla="val 7827162"/>
              <a:gd name="f96" fmla="val 1120216"/>
              <a:gd name="f97" fmla="val 7875003"/>
              <a:gd name="f98" fmla="val 1128750"/>
              <a:gd name="f99" fmla="val 7922768"/>
              <a:gd name="f100" fmla="val 1132027"/>
              <a:gd name="f101" fmla="val 7969377"/>
              <a:gd name="f102" fmla="val 1129639"/>
              <a:gd name="f103" fmla="val 8013713"/>
              <a:gd name="f104" fmla="val 977493"/>
              <a:gd name="f105" fmla="val 9227769"/>
              <a:gd name="f106" fmla="val 976185"/>
              <a:gd name="f107" fmla="val 9277985"/>
              <a:gd name="f108" fmla="val 985393"/>
              <a:gd name="f109" fmla="val 9318028"/>
              <a:gd name="f110" fmla="val 1004062"/>
              <a:gd name="f111" fmla="val 9347238"/>
              <a:gd name="f112" fmla="val 1031138"/>
              <a:gd name="f113" fmla="val 9364904"/>
              <a:gd name="f114" fmla="val 1065580"/>
              <a:gd name="f115" fmla="val 9370352"/>
              <a:gd name="f116" fmla="val 1106322"/>
              <a:gd name="f117" fmla="val 9362897"/>
              <a:gd name="f118" fmla="val 1152321"/>
              <a:gd name="f119" fmla="val 9341853"/>
              <a:gd name="f120" fmla="val 2216810"/>
              <a:gd name="f121" fmla="val 8723122"/>
              <a:gd name="f122" fmla="val 2256929"/>
              <a:gd name="f123" fmla="val 8703399"/>
              <a:gd name="f124" fmla="val 2301392"/>
              <a:gd name="f125" fmla="val 8687956"/>
              <a:gd name="f126" fmla="val 2349017"/>
              <a:gd name="f127" fmla="val 8676830"/>
              <a:gd name="f128" fmla="val 2398623"/>
              <a:gd name="f129" fmla="val 8670087"/>
              <a:gd name="f130" fmla="val 2449030"/>
              <a:gd name="f131" fmla="val 8667775"/>
              <a:gd name="f132" fmla="val 2499055"/>
              <a:gd name="f133" fmla="val 8669960"/>
              <a:gd name="f134" fmla="val 2547518"/>
              <a:gd name="f135" fmla="val 8676678"/>
              <a:gd name="f136" fmla="val 2593238"/>
              <a:gd name="f137" fmla="val 8687994"/>
              <a:gd name="f138" fmla="val 2635034"/>
              <a:gd name="f139" fmla="val 8703958"/>
              <a:gd name="f140" fmla="val 3752558"/>
              <a:gd name="f141" fmla="val 9222575"/>
              <a:gd name="f142" fmla="val 3800335"/>
              <a:gd name="f143" fmla="val 9239313"/>
              <a:gd name="f144" fmla="val 3841597"/>
              <a:gd name="f145" fmla="val 9243009"/>
              <a:gd name="f146" fmla="val 3900703"/>
              <a:gd name="f147" fmla="val 9214358"/>
              <a:gd name="f148" fmla="val 3922026"/>
              <a:gd name="f149" fmla="val 9142832"/>
              <a:gd name="f150" fmla="val 3916057"/>
              <a:gd name="f151" fmla="val 9092946"/>
              <a:gd name="f152" fmla="val 3651478"/>
              <a:gd name="f153" fmla="val 7898028"/>
              <a:gd name="f154" fmla="val 3644963"/>
              <a:gd name="f155" fmla="val 7854099"/>
              <a:gd name="f156" fmla="val 3643896"/>
              <a:gd name="f157" fmla="val 7807388"/>
              <a:gd name="f158" fmla="val 3647948"/>
              <a:gd name="f159" fmla="val 7759039"/>
              <a:gd name="f160" fmla="val 3656800"/>
              <a:gd name="f161" fmla="val 7710170"/>
              <a:gd name="f162" fmla="val 3670160"/>
              <a:gd name="f163" fmla="val 7661935"/>
              <a:gd name="f164" fmla="val 3687711"/>
              <a:gd name="f165" fmla="val 7615428"/>
              <a:gd name="f166" fmla="val 3709124"/>
              <a:gd name="f167" fmla="val 7571816"/>
              <a:gd name="f168" fmla="val 3734092"/>
              <a:gd name="f169" fmla="val 7532205"/>
              <a:gd name="f170" fmla="val 3762311"/>
              <a:gd name="f171" fmla="val 7497737"/>
              <a:gd name="f172" fmla="val 4605147"/>
              <a:gd name="f173" fmla="val 6604216"/>
              <a:gd name="f174" fmla="val 4635970"/>
              <a:gd name="f175" fmla="val 6564338"/>
              <a:gd name="f176" fmla="val 4652264"/>
              <a:gd name="f177" fmla="val 6526568"/>
              <a:gd name="f178" fmla="val 11603177"/>
              <a:gd name="f179" fmla="val 1713699"/>
              <a:gd name="f180" fmla="val 11591912"/>
              <a:gd name="f181" fmla="val 1646021"/>
              <a:gd name="f182" fmla="val 11549405"/>
              <a:gd name="f183" fmla="val 1596999"/>
              <a:gd name="f184" fmla="val 11477854"/>
              <a:gd name="f185" fmla="val 1570012"/>
              <a:gd name="f186" fmla="val 11431867"/>
              <a:gd name="f187" fmla="val 1565859"/>
              <a:gd name="f188" fmla="val 11379441"/>
              <a:gd name="f189" fmla="val 1568475"/>
              <a:gd name="f190" fmla="val 9455175"/>
              <a:gd name="f191" fmla="val 1781873"/>
              <a:gd name="f192" fmla="val 9410522"/>
              <a:gd name="f193" fmla="val 1784769"/>
              <a:gd name="f194" fmla="val 9364193"/>
              <a:gd name="f195" fmla="val 1783905"/>
              <a:gd name="f196" fmla="val 9316618"/>
              <a:gd name="f197" fmla="val 1779447"/>
              <a:gd name="f198" fmla="val 9268282"/>
              <a:gd name="f199" fmla="val 1771586"/>
              <a:gd name="f200" fmla="val 9219616"/>
              <a:gd name="f201" fmla="val 1760499"/>
              <a:gd name="f202" fmla="val 9171102"/>
              <a:gd name="f203" fmla="val 1746364"/>
              <a:gd name="f204" fmla="val 9123185"/>
              <a:gd name="f205" fmla="val 1729346"/>
              <a:gd name="f206" fmla="val 9076334"/>
              <a:gd name="f207" fmla="val 1709635"/>
              <a:gd name="f208" fmla="val 9031008"/>
              <a:gd name="f209" fmla="val 1687410"/>
              <a:gd name="f210" fmla="val 8987663"/>
              <a:gd name="f211" fmla="val 1662849"/>
              <a:gd name="f212" fmla="val 8946756"/>
              <a:gd name="f213" fmla="val 1636115"/>
              <a:gd name="f214" fmla="val 8908745"/>
              <a:gd name="f215" fmla="val 1607400"/>
              <a:gd name="f216" fmla="val 8874100"/>
              <a:gd name="f217" fmla="val 1576882"/>
              <a:gd name="f218" fmla="val 8843264"/>
              <a:gd name="f219" fmla="val 1544726"/>
              <a:gd name="f220" fmla="val 7575080"/>
              <a:gd name="f221" fmla="val 94005"/>
              <a:gd name="f222" fmla="val 7538339"/>
              <a:gd name="f223" fmla="val 56832"/>
              <a:gd name="f224" fmla="val 7501699"/>
              <a:gd name="f225" fmla="val 28968"/>
              <a:gd name="f226" fmla="val 7465657"/>
              <a:gd name="f227" fmla="val 10299"/>
              <a:gd name="f228" fmla="val 7430681"/>
              <a:gd name="f229" fmla="val 685"/>
              <a:gd name="f230" fmla="val 7397267"/>
              <a:gd name="f231" fmla="val 7365924"/>
              <a:gd name="f232" fmla="val 8128"/>
              <a:gd name="f233" fmla="val 7311364"/>
              <a:gd name="f234" fmla="val 50279"/>
              <a:gd name="f235" fmla="val 7289152"/>
              <a:gd name="f236" fmla="val 84061"/>
              <a:gd name="f237" fmla="val 7270953"/>
              <a:gd name="f238" fmla="val 126149"/>
              <a:gd name="f239" fmla="val 7257262"/>
              <a:gd name="f240" fmla="val 176390"/>
              <a:gd name="f241" fmla="val 6867296"/>
              <a:gd name="f242" fmla="val 2056803"/>
              <a:gd name="f243" fmla="val 6856285"/>
              <a:gd name="f244" fmla="val 2099805"/>
              <a:gd name="f245" fmla="val 6841134"/>
              <a:gd name="f246" fmla="val 2143239"/>
              <a:gd name="f247" fmla="val 6822160"/>
              <a:gd name="f248" fmla="val 2186724"/>
              <a:gd name="f249" fmla="val 6799681"/>
              <a:gd name="f250" fmla="val 2229878"/>
              <a:gd name="f251" fmla="val 6774002"/>
              <a:gd name="f252" fmla="val 2272347"/>
              <a:gd name="f253" fmla="val 6745440"/>
              <a:gd name="f254" fmla="val 2313724"/>
              <a:gd name="f255" fmla="val 6714312"/>
              <a:gd name="f256" fmla="val 2353640"/>
              <a:gd name="f257" fmla="val 6680924"/>
              <a:gd name="f258" fmla="val 2391727"/>
              <a:gd name="f259" fmla="val 6645592"/>
              <a:gd name="f260" fmla="val 2427605"/>
              <a:gd name="f261" fmla="val 6608623"/>
              <a:gd name="f262" fmla="val 2460879"/>
              <a:gd name="f263" fmla="val 6570345"/>
              <a:gd name="f264" fmla="val 2491194"/>
              <a:gd name="f265" fmla="val 6531051"/>
              <a:gd name="f266" fmla="val 2518156"/>
              <a:gd name="f267" fmla="val 6491059"/>
              <a:gd name="f268" fmla="val 2541384"/>
              <a:gd name="f269" fmla="val 6450685"/>
              <a:gd name="f270" fmla="val 2560523"/>
              <a:gd name="f271" fmla="val 4667288"/>
              <a:gd name="f272" fmla="val 3308058"/>
              <a:gd name="f273" fmla="val 4620260"/>
              <a:gd name="f274" fmla="val 3331210"/>
              <a:gd name="f275" fmla="val 4582211"/>
              <a:gd name="f276" fmla="val 3357143"/>
              <a:gd name="f277" fmla="val 4553153"/>
              <a:gd name="f278" fmla="val 3385375"/>
              <a:gd name="f279" fmla="val 4522140"/>
              <a:gd name="f280" fmla="val 3446691"/>
              <a:gd name="f281" fmla="val 4520247"/>
              <a:gd name="f282" fmla="val 3478771"/>
              <a:gd name="f283" fmla="val 4527461"/>
              <a:gd name="f284" fmla="val 3511118"/>
              <a:gd name="f285" fmla="val 4569358"/>
              <a:gd name="f286" fmla="val 3574643"/>
              <a:gd name="f287" fmla="val 4604105"/>
              <a:gd name="f288" fmla="val 3604806"/>
              <a:gd name="f289" fmla="val 4648073"/>
              <a:gd name="f290" fmla="val 3633228"/>
              <a:gd name="f291" fmla="val 6331331"/>
              <a:gd name="f292" fmla="val 4582033"/>
              <a:gd name="f293" fmla="val 6369164"/>
              <a:gd name="f294" fmla="val 4605706"/>
              <a:gd name="f295" fmla="val 6406147"/>
              <a:gd name="f296" fmla="val 4633417"/>
              <a:gd name="f297" fmla="val 6441999"/>
              <a:gd name="f298" fmla="val 4664735"/>
              <a:gd name="f299" fmla="val 6476454"/>
              <a:gd name="f300" fmla="val 4699266"/>
              <a:gd name="f301" fmla="val 6509245"/>
              <a:gd name="f302" fmla="val 4736604"/>
              <a:gd name="f303" fmla="val 6540119"/>
              <a:gd name="f304" fmla="val 4776317"/>
              <a:gd name="f305" fmla="val 6568795"/>
              <a:gd name="f306" fmla="val 4818011"/>
              <a:gd name="f307" fmla="val 6595008"/>
              <a:gd name="f308" fmla="val 4861255"/>
              <a:gd name="f309" fmla="val 6618503"/>
              <a:gd name="f310" fmla="val 4905667"/>
              <a:gd name="f311" fmla="val 6639001"/>
              <a:gd name="f312" fmla="val 4950803"/>
              <a:gd name="f313" fmla="val 6656248"/>
              <a:gd name="f314" fmla="val 4996269"/>
              <a:gd name="f315" fmla="val 6669976"/>
              <a:gd name="f316" fmla="val 5041646"/>
              <a:gd name="f317" fmla="val 6679908"/>
              <a:gd name="f318" fmla="val 5086540"/>
              <a:gd name="f319" fmla="val 6685788"/>
              <a:gd name="f320" fmla="val 5130520"/>
              <a:gd name="f321" fmla="val 6851751"/>
              <a:gd name="f322" fmla="val 7043255"/>
              <a:gd name="f323" fmla="val 6859422"/>
              <a:gd name="f324" fmla="val 7094728"/>
              <a:gd name="f325" fmla="val 6872529"/>
              <a:gd name="f326" fmla="val 7138619"/>
              <a:gd name="f327" fmla="val 6890626"/>
              <a:gd name="f328" fmla="val 7174725"/>
              <a:gd name="f329" fmla="val 6939839"/>
              <a:gd name="f330" fmla="val 7222909"/>
              <a:gd name="f331" fmla="val 7003275"/>
              <a:gd name="f332" fmla="val 7237793"/>
              <a:gd name="f333" fmla="val 7039140"/>
              <a:gd name="f334" fmla="val 7232294"/>
              <a:gd name="f335" fmla="val 7077151"/>
              <a:gd name="f336" fmla="val 7217918"/>
              <a:gd name="f337" fmla="val 7116813"/>
              <a:gd name="f338" fmla="val 7194486"/>
              <a:gd name="f339" fmla="val 7157656"/>
              <a:gd name="f340" fmla="val 7161809"/>
              <a:gd name="f341" fmla="val 8587969"/>
              <a:gd name="f342" fmla="val 5867730"/>
              <a:gd name="f343" fmla="val 8622373"/>
              <a:gd name="f344" fmla="val 5839371"/>
              <a:gd name="f345" fmla="val 8660371"/>
              <a:gd name="f346" fmla="val 5813056"/>
              <a:gd name="f347" fmla="val 8701494"/>
              <a:gd name="f348" fmla="val 5788939"/>
              <a:gd name="f349" fmla="val 8745258"/>
              <a:gd name="f350" fmla="val 5767121"/>
              <a:gd name="f351" fmla="val 8791207"/>
              <a:gd name="f352" fmla="val 5747740"/>
              <a:gd name="f353" fmla="val 8838832"/>
              <a:gd name="f354" fmla="val 5730913"/>
              <a:gd name="f355" fmla="val 8887689"/>
              <a:gd name="f356" fmla="val 5716752"/>
              <a:gd name="f357" fmla="val 8937269"/>
              <a:gd name="f358" fmla="val 5705399"/>
              <a:gd name="f359" fmla="val 8987130"/>
              <a:gd name="f360" fmla="val 5696978"/>
              <a:gd name="f361" fmla="val 9036761"/>
              <a:gd name="f362" fmla="val 5691594"/>
              <a:gd name="f363" fmla="val 9085707"/>
              <a:gd name="f364" fmla="val 5689397"/>
              <a:gd name="f365" fmla="val 9133484"/>
              <a:gd name="f366" fmla="val 5690476"/>
              <a:gd name="f367" fmla="val 9179623"/>
              <a:gd name="f368" fmla="val 5694985"/>
              <a:gd name="f369" fmla="val 9223629"/>
              <a:gd name="f370" fmla="val 5703049"/>
              <a:gd name="f371" fmla="val 11109617"/>
              <a:gd name="f372" fmla="val 6137580"/>
              <a:gd name="f373" fmla="val 11161382"/>
              <a:gd name="f374" fmla="val 6146254"/>
              <a:gd name="f375" fmla="val 11207534"/>
              <a:gd name="f376" fmla="val 6147447"/>
              <a:gd name="f377" fmla="val 11247780"/>
              <a:gd name="f378" fmla="val 6141542"/>
              <a:gd name="f379" fmla="val 11309210"/>
              <a:gd name="f380" fmla="val 6110021"/>
              <a:gd name="f381" fmla="val 11343107"/>
              <a:gd name="f382" fmla="val 6054801"/>
              <a:gd name="f383" fmla="val 11348911"/>
              <a:gd name="f384" fmla="val 6019279"/>
              <a:gd name="f385" fmla="val 11346866"/>
              <a:gd name="f386" fmla="val 5978995"/>
              <a:gd name="f387" fmla="val 11336642"/>
              <a:gd name="f388" fmla="val 5934341"/>
              <a:gd name="f389" fmla="val 11317935"/>
              <a:gd name="f390" fmla="val 5885713"/>
              <a:gd name="f391" fmla="val 10518610"/>
              <a:gd name="f392" fmla="val 4137164"/>
              <a:gd name="f393" fmla="val 10502036"/>
              <a:gd name="f394" fmla="val 4095953"/>
              <a:gd name="f395" fmla="val 10488549"/>
              <a:gd name="f396" fmla="val 4051998"/>
              <a:gd name="f397" fmla="val 10478110"/>
              <a:gd name="f398" fmla="val 4005757"/>
              <a:gd name="f399" fmla="val 10470718"/>
              <a:gd name="f400" fmla="val 3957739"/>
              <a:gd name="f401" fmla="val 10466311"/>
              <a:gd name="f402" fmla="val 3908425"/>
              <a:gd name="f403" fmla="val 10464889"/>
              <a:gd name="f404" fmla="val 3858310"/>
              <a:gd name="f405" fmla="val 10466400"/>
              <a:gd name="f406" fmla="val 3807879"/>
              <a:gd name="f407" fmla="val 10470832"/>
              <a:gd name="f408" fmla="val 3757599"/>
              <a:gd name="f409" fmla="val 10478148"/>
              <a:gd name="f410" fmla="val 3707993"/>
              <a:gd name="f411" fmla="val 10488320"/>
              <a:gd name="f412" fmla="val 3659530"/>
              <a:gd name="f413" fmla="val 10501325"/>
              <a:gd name="f414" fmla="val 3612705"/>
              <a:gd name="f415" fmla="val 10517124"/>
              <a:gd name="f416" fmla="val 3567988"/>
              <a:gd name="f417" fmla="val 10535691"/>
              <a:gd name="f418" fmla="val 3525888"/>
              <a:gd name="f419" fmla="val 10557002"/>
              <a:gd name="f420" fmla="val 3486886"/>
              <a:gd name="f421" fmla="val 11556683"/>
              <a:gd name="f422" fmla="val 1842757"/>
              <a:gd name="f423" fmla="val 11581003"/>
              <a:gd name="f424" fmla="val 1796630"/>
              <a:gd name="f425" fmla="val 11596408"/>
              <a:gd name="f426" fmla="val 1753476"/>
              <a:gd name="f427" fmla="*/ f0 1 11603355"/>
              <a:gd name="f428" fmla="*/ f1 1 9370695"/>
              <a:gd name="f429" fmla="+- f4 0 f2"/>
              <a:gd name="f430" fmla="+- f3 0 f2"/>
              <a:gd name="f431" fmla="*/ f430 1 11603355"/>
              <a:gd name="f432" fmla="*/ f429 1 9370695"/>
              <a:gd name="f433" fmla="*/ f2 1 f431"/>
              <a:gd name="f434" fmla="*/ f3 1 f431"/>
              <a:gd name="f435" fmla="*/ f2 1 f432"/>
              <a:gd name="f436" fmla="*/ f4 1 f432"/>
              <a:gd name="f437" fmla="*/ f433 f427 1"/>
              <a:gd name="f438" fmla="*/ f434 f427 1"/>
              <a:gd name="f439" fmla="*/ f436 f428 1"/>
              <a:gd name="f440" fmla="*/ f435 f428 1"/>
            </a:gdLst>
            <a:ahLst/>
            <a:cxnLst>
              <a:cxn ang="3cd4">
                <a:pos x="hc" y="t"/>
              </a:cxn>
              <a:cxn ang="0">
                <a:pos x="r" y="vc"/>
              </a:cxn>
              <a:cxn ang="cd4">
                <a:pos x="hc" y="b"/>
              </a:cxn>
              <a:cxn ang="cd2">
                <a:pos x="l" y="vc"/>
              </a:cxn>
            </a:cxnLst>
            <a:rect l="f437" t="f440" r="f438" b="f439"/>
            <a:pathLst>
              <a:path w="11603355" h="9370695">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2"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5" y="f6"/>
                </a:lnTo>
                <a:close/>
              </a:path>
              <a:path w="11603355" h="9370695">
                <a:moveTo>
                  <a:pt x="f178" y="f179"/>
                </a:move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lnTo>
                  <a:pt x="f409" y="f410"/>
                </a:lnTo>
                <a:lnTo>
                  <a:pt x="f411" y="f412"/>
                </a:lnTo>
                <a:lnTo>
                  <a:pt x="f413" y="f414"/>
                </a:lnTo>
                <a:lnTo>
                  <a:pt x="f415" y="f416"/>
                </a:lnTo>
                <a:lnTo>
                  <a:pt x="f417" y="f418"/>
                </a:lnTo>
                <a:lnTo>
                  <a:pt x="f419" y="f420"/>
                </a:lnTo>
                <a:lnTo>
                  <a:pt x="f421" y="f422"/>
                </a:lnTo>
                <a:lnTo>
                  <a:pt x="f423" y="f424"/>
                </a:lnTo>
                <a:lnTo>
                  <a:pt x="f425" y="f426"/>
                </a:lnTo>
                <a:lnTo>
                  <a:pt x="f178" y="f179"/>
                </a:lnTo>
                <a:close/>
              </a:path>
            </a:pathLst>
          </a:custGeom>
          <a:solidFill>
            <a:srgbClr val="FFCC00">
              <a:alpha val="5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pic>
        <p:nvPicPr>
          <p:cNvPr id="4" name="Image 40">
            <a:extLst>
              <a:ext uri="{FF2B5EF4-FFF2-40B4-BE49-F238E27FC236}">
                <a16:creationId xmlns:a16="http://schemas.microsoft.com/office/drawing/2014/main" id="{5C845F5A-C9A7-4E7F-991A-A4E7EDFD5611}"/>
              </a:ext>
            </a:extLst>
          </p:cNvPr>
          <p:cNvPicPr>
            <a:picLocks noChangeAspect="1"/>
          </p:cNvPicPr>
          <p:nvPr/>
        </p:nvPicPr>
        <p:blipFill>
          <a:blip r:embed="rId2"/>
          <a:stretch>
            <a:fillRect/>
          </a:stretch>
        </p:blipFill>
        <p:spPr>
          <a:xfrm>
            <a:off x="-23280" y="7918201"/>
            <a:ext cx="4008116" cy="3410053"/>
          </a:xfrm>
          <a:prstGeom prst="rect">
            <a:avLst/>
          </a:prstGeom>
          <a:noFill/>
          <a:ln cap="flat">
            <a:noFill/>
          </a:ln>
        </p:spPr>
      </p:pic>
      <p:sp>
        <p:nvSpPr>
          <p:cNvPr id="5" name="Espace réservé du texte 1">
            <a:extLst>
              <a:ext uri="{FF2B5EF4-FFF2-40B4-BE49-F238E27FC236}">
                <a16:creationId xmlns:a16="http://schemas.microsoft.com/office/drawing/2014/main" id="{B545F6E4-9ED4-4791-8A2A-C99128AFA00A}"/>
              </a:ext>
            </a:extLst>
          </p:cNvPr>
          <p:cNvSpPr txBox="1"/>
          <p:nvPr/>
        </p:nvSpPr>
        <p:spPr>
          <a:xfrm>
            <a:off x="1277843" y="2360564"/>
            <a:ext cx="17548414" cy="5907399"/>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800" b="0" i="0" strike="noStrike" kern="0" cap="none" spc="0" baseline="0" dirty="0">
              <a:solidFill>
                <a:srgbClr val="002060"/>
              </a:solidFill>
              <a:uFillTx/>
              <a:latin typeface="Garamond" pitchFamily="18"/>
              <a:cs typeface="Times New Roman"/>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800" b="0" i="0" strike="noStrike" kern="0" cap="none" spc="0" baseline="0" dirty="0">
              <a:solidFill>
                <a:srgbClr val="002060"/>
              </a:solidFill>
              <a:uFillTx/>
              <a:latin typeface="Garamond" pitchFamily="18"/>
              <a:cs typeface="Times New Roman"/>
            </a:endParaRPr>
          </a:p>
          <a:p>
            <a:pPr marL="571500" marR="0" lvl="0" indent="-571500" defTabSz="914400" rtl="0" fontAlgn="auto" hangingPunct="1">
              <a:lnSpc>
                <a:spcPct val="100000"/>
              </a:lnSpc>
              <a:spcBef>
                <a:spcPts val="0"/>
              </a:spcBef>
              <a:spcAft>
                <a:spcPts val="0"/>
              </a:spcAft>
              <a:buFont typeface="Wingdings" panose="05000000000000000000" pitchFamily="2" charset="2"/>
              <a:buChar char="Ø"/>
              <a:tabLst/>
              <a:defRPr sz="1800" b="0" i="0" u="none" strike="noStrike" kern="0" cap="none" spc="0" baseline="0">
                <a:solidFill>
                  <a:srgbClr val="000000"/>
                </a:solidFill>
                <a:uFillTx/>
              </a:defRPr>
            </a:pPr>
            <a:r>
              <a:rPr lang="fr-FR" sz="4000" b="0" i="0" u="sng" strike="noStrike" kern="0" cap="none" spc="0" baseline="0" dirty="0">
                <a:solidFill>
                  <a:srgbClr val="002060"/>
                </a:solidFill>
                <a:uFillTx/>
                <a:latin typeface="Proxima Nova"/>
                <a:cs typeface="Times New Roman"/>
              </a:rPr>
              <a:t>Codifications à utiliser sur E synergie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000" b="0" i="0" u="sng" strike="noStrike" kern="0" cap="none" spc="0" baseline="0" dirty="0">
              <a:solidFill>
                <a:srgbClr val="002060"/>
              </a:solidFill>
              <a:uFillTx/>
              <a:latin typeface="Proxima Nova"/>
              <a:cs typeface="Times New Roman"/>
            </a:endParaRPr>
          </a:p>
          <a:p>
            <a:pPr lvl="0">
              <a:buSzPct val="100000"/>
              <a:defRPr sz="1800" b="0" i="0" u="none" strike="noStrike" kern="0" cap="none" spc="0" baseline="0">
                <a:solidFill>
                  <a:srgbClr val="000000"/>
                </a:solidFill>
                <a:uFillTx/>
              </a:defRPr>
            </a:pPr>
            <a:r>
              <a:rPr lang="fr-FR" sz="4000" kern="0" dirty="0">
                <a:solidFill>
                  <a:srgbClr val="002060"/>
                </a:solidFill>
                <a:latin typeface="Proxima Nova"/>
                <a:cs typeface="Times New Roman"/>
              </a:rPr>
              <a:t>Soutien à l’économie sociale et aux entreprises sociales : </a:t>
            </a:r>
            <a:r>
              <a:rPr lang="fr-FR" sz="4000" b="1" kern="0" dirty="0">
                <a:solidFill>
                  <a:srgbClr val="002060"/>
                </a:solidFill>
                <a:latin typeface="Proxima Nova"/>
                <a:cs typeface="Times New Roman"/>
              </a:rPr>
              <a:t>TA4.4.1.2</a:t>
            </a:r>
            <a:endParaRPr lang="fr-FR" sz="4000" b="1" i="0" u="none" strike="noStrike" kern="0" cap="none" spc="0" baseline="0" dirty="0">
              <a:solidFill>
                <a:srgbClr val="002060"/>
              </a:solidFill>
              <a:uFillTx/>
              <a:latin typeface="Proxima Nova"/>
              <a:cs typeface="Times New Roman"/>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000" b="0" i="0" u="none" strike="noStrike" kern="0" cap="none" spc="0" baseline="0" dirty="0">
              <a:solidFill>
                <a:srgbClr val="002060"/>
              </a:solidFill>
              <a:uFillTx/>
              <a:latin typeface="Proxima Nova"/>
              <a:cs typeface="Times New Roman"/>
            </a:endParaRPr>
          </a:p>
          <a:p>
            <a:pPr marL="571500" marR="0" lvl="0" indent="-571500" defTabSz="914400" rtl="0" fontAlgn="auto" hangingPunct="1">
              <a:lnSpc>
                <a:spcPct val="100000"/>
              </a:lnSpc>
              <a:spcBef>
                <a:spcPts val="0"/>
              </a:spcBef>
              <a:spcAft>
                <a:spcPts val="0"/>
              </a:spcAft>
              <a:buFont typeface="Wingdings" panose="05000000000000000000" pitchFamily="2" charset="2"/>
              <a:buChar char="Ø"/>
              <a:tabLst/>
              <a:defRPr sz="1800" b="0" i="0" u="none" strike="noStrike" kern="0" cap="none" spc="0" baseline="0">
                <a:solidFill>
                  <a:srgbClr val="000000"/>
                </a:solidFill>
                <a:uFillTx/>
              </a:defRPr>
            </a:pPr>
            <a:r>
              <a:rPr lang="fr-FR" sz="4000" b="0" i="0" u="sng" strike="noStrike" kern="0" cap="none" spc="0" baseline="0" dirty="0">
                <a:solidFill>
                  <a:srgbClr val="002060"/>
                </a:solidFill>
                <a:uFillTx/>
                <a:latin typeface="Proxima Nova"/>
                <a:cs typeface="Times New Roman"/>
              </a:rPr>
              <a:t>Montant prévisionnel FSE+ alloué </a:t>
            </a:r>
            <a:r>
              <a:rPr lang="fr-FR" sz="4000" b="0" i="0" u="none" strike="noStrike" kern="0" cap="none" spc="0" baseline="0" dirty="0">
                <a:solidFill>
                  <a:srgbClr val="002060"/>
                </a:solidFill>
                <a:uFillTx/>
                <a:latin typeface="Proxima Nova"/>
                <a:cs typeface="Times New Roman"/>
              </a:rPr>
              <a:t>: </a:t>
            </a:r>
            <a:r>
              <a:rPr lang="fr-FR" sz="4000" b="1" kern="0" dirty="0">
                <a:solidFill>
                  <a:srgbClr val="002060"/>
                </a:solidFill>
                <a:latin typeface="Proxima Nova"/>
                <a:cs typeface="Times New Roman"/>
              </a:rPr>
              <a:t>2</a:t>
            </a:r>
            <a:r>
              <a:rPr lang="fr-FR" sz="4000" b="1" i="0" u="none" strike="noStrike" kern="0" cap="none" spc="0" baseline="0" dirty="0">
                <a:solidFill>
                  <a:srgbClr val="002060"/>
                </a:solidFill>
                <a:uFillTx/>
                <a:latin typeface="Proxima Nova"/>
                <a:cs typeface="Times New Roman"/>
              </a:rPr>
              <a:t> 000 000 € </a:t>
            </a:r>
            <a:endParaRPr lang="fr-FR" sz="4000" b="1" i="0" u="none" strike="noStrike" kern="0" cap="none" spc="0" baseline="0" dirty="0">
              <a:solidFill>
                <a:srgbClr val="000000"/>
              </a:solidFill>
              <a:uFillTx/>
              <a:latin typeface="Proxima Nova"/>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0" i="0" u="none" strike="noStrike" kern="0" cap="none" spc="0" baseline="0" dirty="0">
                <a:solidFill>
                  <a:srgbClr val="002060"/>
                </a:solidFill>
                <a:uFillTx/>
                <a:latin typeface="Proxima Nova"/>
                <a:cs typeface="Times New Roman"/>
              </a:rPr>
              <a:t>				</a:t>
            </a:r>
            <a:endParaRPr lang="fr-FR" sz="4800" b="1" i="0" u="none" strike="noStrike" kern="0" cap="none" spc="0" baseline="0" dirty="0">
              <a:solidFill>
                <a:srgbClr val="002060"/>
              </a:solidFill>
              <a:uFillTx/>
              <a:latin typeface="Proxima Nova"/>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400" b="0" i="0" u="none" strike="noStrike" kern="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400" b="0" i="0" u="none" strike="noStrike" kern="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400" b="0" i="0" u="none" strike="noStrike" kern="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br>
              <a:rPr lang="fr-FR" sz="4400" b="0" i="0" u="sng" strike="noStrike" kern="0" cap="none" spc="0" baseline="0" dirty="0">
                <a:solidFill>
                  <a:srgbClr val="000000"/>
                </a:solidFill>
                <a:uFillTx/>
                <a:latin typeface="Calibri"/>
              </a:rPr>
            </a:br>
            <a:r>
              <a:rPr lang="fr-FR" sz="4400" b="0" i="0" u="none" strike="noStrike" kern="0" cap="none" spc="0" baseline="0" dirty="0">
                <a:solidFill>
                  <a:srgbClr val="000000"/>
                </a:solidFill>
                <a:uFillTx/>
                <a:latin typeface="Calibri"/>
              </a:rPr>
              <a:t>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400" b="1" i="0" u="none" strike="noStrike" kern="0" cap="none" spc="0" baseline="0" dirty="0">
              <a:solidFill>
                <a:srgbClr val="000000"/>
              </a:solidFill>
              <a:uFillTx/>
              <a:latin typeface="Calibri"/>
            </a:endParaRPr>
          </a:p>
        </p:txBody>
      </p:sp>
      <p:sp>
        <p:nvSpPr>
          <p:cNvPr id="6" name="Titre 2">
            <a:extLst>
              <a:ext uri="{FF2B5EF4-FFF2-40B4-BE49-F238E27FC236}">
                <a16:creationId xmlns:a16="http://schemas.microsoft.com/office/drawing/2014/main" id="{C3B16BD9-90C0-4DBF-8C93-6FEC6732D5A3}"/>
              </a:ext>
            </a:extLst>
          </p:cNvPr>
          <p:cNvSpPr txBox="1"/>
          <p:nvPr/>
        </p:nvSpPr>
        <p:spPr>
          <a:xfrm>
            <a:off x="1005209" y="812147"/>
            <a:ext cx="15729764" cy="1265465"/>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500" b="1" i="0" u="none" strike="noStrike" kern="0" cap="all" spc="0" baseline="0" dirty="0">
                <a:solidFill>
                  <a:srgbClr val="002060"/>
                </a:solidFill>
                <a:uFillTx/>
                <a:latin typeface="Proxima Nova"/>
                <a:cs typeface="Times New Roman"/>
              </a:rPr>
              <a:t>Objectif spécifique (OS 4.1) fiche action 13</a:t>
            </a:r>
            <a:endParaRPr lang="fr-FR" sz="4500" b="1" i="0" u="none" strike="noStrike" kern="0" cap="all" spc="0" baseline="0" dirty="0">
              <a:solidFill>
                <a:srgbClr val="002060"/>
              </a:solidFill>
              <a:uFillTx/>
              <a:latin typeface="Proxima Nova"/>
              <a:cs typeface="Times New Roman" pitchFamily="18"/>
            </a:endParaRPr>
          </a:p>
        </p:txBody>
      </p:sp>
      <p:sp>
        <p:nvSpPr>
          <p:cNvPr id="7" name="object 31">
            <a:extLst>
              <a:ext uri="{FF2B5EF4-FFF2-40B4-BE49-F238E27FC236}">
                <a16:creationId xmlns:a16="http://schemas.microsoft.com/office/drawing/2014/main" id="{529E2ED5-3892-46EF-9E48-E7BAAF41643E}"/>
              </a:ext>
            </a:extLst>
          </p:cNvPr>
          <p:cNvSpPr/>
          <p:nvPr/>
        </p:nvSpPr>
        <p:spPr>
          <a:xfrm>
            <a:off x="0" y="1005218"/>
            <a:ext cx="1005209" cy="722632"/>
          </a:xfrm>
          <a:custGeom>
            <a:avLst/>
            <a:gdLst>
              <a:gd name="f0" fmla="val w"/>
              <a:gd name="f1" fmla="val h"/>
              <a:gd name="f2" fmla="val 0"/>
              <a:gd name="f3" fmla="val 1005205"/>
              <a:gd name="f4" fmla="val 722630"/>
              <a:gd name="f5" fmla="val 1005204"/>
              <a:gd name="f6" fmla="val 722480"/>
              <a:gd name="f7" fmla="*/ f0 1 1005205"/>
              <a:gd name="f8" fmla="*/ f1 1 722630"/>
              <a:gd name="f9" fmla="+- f4 0 f2"/>
              <a:gd name="f10" fmla="+- f3 0 f2"/>
              <a:gd name="f11" fmla="*/ f10 1 1005205"/>
              <a:gd name="f12" fmla="*/ f9 1 72263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1005205" h="722630">
                <a:moveTo>
                  <a:pt x="f5" y="f2"/>
                </a:moveTo>
                <a:lnTo>
                  <a:pt x="f2" y="f2"/>
                </a:lnTo>
                <a:lnTo>
                  <a:pt x="f2" y="f6"/>
                </a:lnTo>
                <a:lnTo>
                  <a:pt x="f5" y="f6"/>
                </a:lnTo>
                <a:lnTo>
                  <a:pt x="f5" y="f2"/>
                </a:lnTo>
                <a:close/>
              </a:path>
            </a:pathLst>
          </a:custGeom>
          <a:solidFill>
            <a:srgbClr val="033163"/>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0" cap="none" spc="0" baseline="0">
                <a:solidFill>
                  <a:srgbClr val="000000"/>
                </a:solidFill>
                <a:uFillTx/>
                <a:latin typeface="Calibri"/>
              </a:rPr>
              <a:t>c</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2FC7107F-D61F-44A9-A4E9-B193CCA03879}"/>
              </a:ext>
            </a:extLst>
          </p:cNvPr>
          <p:cNvSpPr/>
          <p:nvPr/>
        </p:nvSpPr>
        <p:spPr>
          <a:xfrm>
            <a:off x="1802904" y="7440015"/>
            <a:ext cx="3307713" cy="3415027"/>
          </a:xfrm>
          <a:custGeom>
            <a:avLst/>
            <a:gdLst>
              <a:gd name="f0" fmla="val w"/>
              <a:gd name="f1" fmla="val h"/>
              <a:gd name="f2" fmla="val 0"/>
              <a:gd name="f3" fmla="val 3307715"/>
              <a:gd name="f4" fmla="val 3415029"/>
              <a:gd name="f5" fmla="val 1993783"/>
              <a:gd name="f6" fmla="val 1957011"/>
              <a:gd name="f7" fmla="val 10778"/>
              <a:gd name="f8" fmla="val 1918054"/>
              <a:gd name="f9" fmla="val 42400"/>
              <a:gd name="f10" fmla="val 1300335"/>
              <a:gd name="f11" fmla="val 707982"/>
              <a:gd name="f12" fmla="val 1268615"/>
              <a:gd name="f13" fmla="val 736590"/>
              <a:gd name="f14" fmla="val 1230671"/>
              <a:gd name="f15" fmla="val 761610"/>
              <a:gd name="f16" fmla="val 1188252"/>
              <a:gd name="f17" fmla="val 782420"/>
              <a:gd name="f18" fmla="val 1143107"/>
              <a:gd name="f19" fmla="val 798401"/>
              <a:gd name="f20" fmla="val 1096987"/>
              <a:gd name="f21" fmla="val 808933"/>
              <a:gd name="f22" fmla="val 1051639"/>
              <a:gd name="f23" fmla="val 813397"/>
              <a:gd name="f24" fmla="val 1008815"/>
              <a:gd name="f25" fmla="val 811172"/>
              <a:gd name="f26" fmla="val 105628"/>
              <a:gd name="f27" fmla="val 684004"/>
              <a:gd name="f28" fmla="val 55278"/>
              <a:gd name="f29" fmla="val 684000"/>
              <a:gd name="f30" fmla="val 19931"/>
              <a:gd name="f31" fmla="val 698756"/>
              <a:gd name="f32" fmla="val 1026"/>
              <a:gd name="f33" fmla="val 726183"/>
              <a:gd name="f34" fmla="val 764194"/>
              <a:gd name="f35" fmla="val 18290"/>
              <a:gd name="f36" fmla="val 810701"/>
              <a:gd name="f37" fmla="val 465858"/>
              <a:gd name="f38" fmla="val 1598845"/>
              <a:gd name="f39" fmla="val 485918"/>
              <a:gd name="f40" fmla="val 1644567"/>
              <a:gd name="f41" fmla="val 498661"/>
              <a:gd name="f42" fmla="val 1696353"/>
              <a:gd name="f43" fmla="val 504003"/>
              <a:gd name="f44" fmla="val 1751277"/>
              <a:gd name="f45" fmla="val 501858"/>
              <a:gd name="f46" fmla="val 1806417"/>
              <a:gd name="f47" fmla="val 492142"/>
              <a:gd name="f48" fmla="val 1858846"/>
              <a:gd name="f49" fmla="val 474768"/>
              <a:gd name="f50" fmla="val 1905642"/>
              <a:gd name="f51" fmla="val 73660"/>
              <a:gd name="f52" fmla="val 2718025"/>
              <a:gd name="f53" fmla="val 58100"/>
              <a:gd name="f54" fmla="val 2765484"/>
              <a:gd name="f55" fmla="val 61331"/>
              <a:gd name="f56" fmla="val 2803364"/>
              <a:gd name="f57" fmla="val 81796"/>
              <a:gd name="f58" fmla="val 2829663"/>
              <a:gd name="f59" fmla="val 117936"/>
              <a:gd name="f60" fmla="val 2842375"/>
              <a:gd name="f61" fmla="val 168191"/>
              <a:gd name="f62" fmla="val 2839498"/>
              <a:gd name="f63" fmla="val 1062541"/>
              <a:gd name="f64" fmla="val 2661011"/>
              <a:gd name="f65" fmla="val 1105157"/>
              <a:gd name="f66" fmla="val 2656351"/>
              <a:gd name="f67" fmla="val 1150684"/>
              <a:gd name="f68" fmla="val 2658224"/>
              <a:gd name="f69" fmla="val 1197337"/>
              <a:gd name="f70" fmla="val 2666111"/>
              <a:gd name="f71" fmla="val 1243333"/>
              <a:gd name="f72" fmla="val 2679495"/>
              <a:gd name="f73" fmla="val 1286891"/>
              <a:gd name="f74" fmla="val 2697856"/>
              <a:gd name="f75" fmla="val 1326227"/>
              <a:gd name="f76" fmla="val 2720677"/>
              <a:gd name="f77" fmla="val 1359558"/>
              <a:gd name="f78" fmla="val 2747438"/>
              <a:gd name="f79" fmla="val 2014868"/>
              <a:gd name="f80" fmla="val 3376665"/>
              <a:gd name="f81" fmla="val 2055593"/>
              <a:gd name="f82" fmla="val 3406010"/>
              <a:gd name="f83" fmla="val 2092935"/>
              <a:gd name="f84" fmla="val 3414674"/>
              <a:gd name="f85" fmla="val 2147858"/>
              <a:gd name="f86" fmla="val 3373357"/>
              <a:gd name="f87" fmla="val 2160633"/>
              <a:gd name="f88" fmla="val 3325075"/>
              <a:gd name="f89" fmla="val 2265771"/>
              <a:gd name="f90" fmla="val 2426610"/>
              <a:gd name="f91" fmla="val 2276652"/>
              <a:gd name="f92" fmla="val 2377931"/>
              <a:gd name="f93" fmla="val 2297045"/>
              <a:gd name="f94" fmla="val 2328612"/>
              <a:gd name="f95" fmla="val 2325284"/>
              <a:gd name="f96" fmla="val 2281067"/>
              <a:gd name="f97" fmla="val 2359705"/>
              <a:gd name="f98" fmla="val 2237713"/>
              <a:gd name="f99" fmla="val 2398644"/>
              <a:gd name="f100" fmla="val 2200964"/>
              <a:gd name="f101" fmla="val 2440436"/>
              <a:gd name="f102" fmla="val 2173236"/>
              <a:gd name="f103" fmla="val 3246548"/>
              <a:gd name="f104" fmla="val 1749762"/>
              <a:gd name="f105" fmla="val 3287278"/>
              <a:gd name="f106" fmla="val 1720424"/>
              <a:gd name="f107" fmla="val 3307126"/>
              <a:gd name="f108" fmla="val 1687886"/>
              <a:gd name="f109" fmla="val 3306163"/>
              <a:gd name="f110" fmla="val 1654677"/>
              <a:gd name="f111" fmla="val 3284463"/>
              <a:gd name="f112" fmla="val 1623323"/>
              <a:gd name="f113" fmla="val 3242098"/>
              <a:gd name="f114" fmla="val 1596353"/>
              <a:gd name="f115" fmla="val 2412741"/>
              <a:gd name="f116" fmla="val 1219568"/>
              <a:gd name="f117" fmla="val 2369416"/>
              <a:gd name="f118" fmla="val 1194270"/>
              <a:gd name="f119" fmla="val 2328412"/>
              <a:gd name="f120" fmla="val 1159804"/>
              <a:gd name="f121" fmla="val 2291531"/>
              <a:gd name="f122" fmla="val 1118485"/>
              <a:gd name="f123" fmla="val 2260578"/>
              <a:gd name="f124" fmla="val 1072631"/>
              <a:gd name="f125" fmla="val 2237356"/>
              <a:gd name="f126" fmla="val 1024557"/>
              <a:gd name="f127" fmla="val 2223668"/>
              <a:gd name="f128" fmla="val 976581"/>
              <a:gd name="f129" fmla="val 2066563"/>
              <a:gd name="f130" fmla="val 85592"/>
              <a:gd name="f131" fmla="val 2051002"/>
              <a:gd name="f132" fmla="val 38120"/>
              <a:gd name="f133" fmla="val 2025928"/>
              <a:gd name="f134" fmla="val 9351"/>
              <a:gd name="f135" fmla="*/ f0 1 3307715"/>
              <a:gd name="f136" fmla="*/ f1 1 3415029"/>
              <a:gd name="f137" fmla="+- f4 0 f2"/>
              <a:gd name="f138" fmla="+- f3 0 f2"/>
              <a:gd name="f139" fmla="*/ f138 1 3307715"/>
              <a:gd name="f140" fmla="*/ f137 1 3415029"/>
              <a:gd name="f141" fmla="*/ f2 1 f139"/>
              <a:gd name="f142" fmla="*/ f3 1 f139"/>
              <a:gd name="f143" fmla="*/ f2 1 f140"/>
              <a:gd name="f144" fmla="*/ f4 1 f140"/>
              <a:gd name="f145" fmla="*/ f141 f135 1"/>
              <a:gd name="f146" fmla="*/ f142 f135 1"/>
              <a:gd name="f147" fmla="*/ f144 f136 1"/>
              <a:gd name="f148" fmla="*/ f143 f136 1"/>
            </a:gdLst>
            <a:ahLst/>
            <a:cxnLst>
              <a:cxn ang="3cd4">
                <a:pos x="hc" y="t"/>
              </a:cxn>
              <a:cxn ang="0">
                <a:pos x="r" y="vc"/>
              </a:cxn>
              <a:cxn ang="cd4">
                <a:pos x="hc" y="b"/>
              </a:cxn>
              <a:cxn ang="cd2">
                <a:pos x="l" y="vc"/>
              </a:cxn>
            </a:cxnLst>
            <a:rect l="f145" t="f148" r="f146" b="f147"/>
            <a:pathLst>
              <a:path w="3307715" h="3415029">
                <a:moveTo>
                  <a:pt x="f5" y="f2"/>
                </a:moveTo>
                <a:lnTo>
                  <a:pt x="f6"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2"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5" y="f2"/>
                </a:lnTo>
                <a:close/>
              </a:path>
            </a:pathLst>
          </a:custGeom>
          <a:solidFill>
            <a:srgbClr val="FFCC00">
              <a:alpha val="5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
        <p:nvSpPr>
          <p:cNvPr id="3" name="object 4">
            <a:extLst>
              <a:ext uri="{FF2B5EF4-FFF2-40B4-BE49-F238E27FC236}">
                <a16:creationId xmlns:a16="http://schemas.microsoft.com/office/drawing/2014/main" id="{E462CA74-AA1A-4E0A-892C-18B04AED4BCC}"/>
              </a:ext>
            </a:extLst>
          </p:cNvPr>
          <p:cNvSpPr/>
          <p:nvPr/>
        </p:nvSpPr>
        <p:spPr>
          <a:xfrm>
            <a:off x="5811021" y="403497"/>
            <a:ext cx="11603351" cy="9370698"/>
          </a:xfrm>
          <a:custGeom>
            <a:avLst/>
            <a:gdLst>
              <a:gd name="f0" fmla="val w"/>
              <a:gd name="f1" fmla="val h"/>
              <a:gd name="f2" fmla="val 0"/>
              <a:gd name="f3" fmla="val 11603355"/>
              <a:gd name="f4" fmla="val 9370695"/>
              <a:gd name="f5" fmla="val 4654474"/>
              <a:gd name="f6" fmla="val 6492062"/>
              <a:gd name="f7" fmla="val 4618406"/>
              <a:gd name="f8" fmla="val 6437490"/>
              <a:gd name="f9" fmla="val 4581017"/>
              <a:gd name="f10" fmla="val 6419761"/>
              <a:gd name="f11" fmla="val 4531322"/>
              <a:gd name="f12" fmla="val 6409969"/>
              <a:gd name="f13" fmla="val 3303346"/>
              <a:gd name="f14" fmla="val 6290208"/>
              <a:gd name="f15" fmla="val 3259201"/>
              <a:gd name="f16" fmla="val 6282779"/>
              <a:gd name="f17" fmla="val 3214078"/>
              <a:gd name="f18" fmla="val 6269355"/>
              <a:gd name="f19" fmla="val 3168954"/>
              <a:gd name="f20" fmla="val 6250597"/>
              <a:gd name="f21" fmla="val 3124822"/>
              <a:gd name="f22" fmla="val 6227153"/>
              <a:gd name="f23" fmla="val 3082671"/>
              <a:gd name="f24" fmla="val 6199644"/>
              <a:gd name="f25" fmla="val 3043478"/>
              <a:gd name="f26" fmla="val 6168733"/>
              <a:gd name="f27" fmla="val 3008261"/>
              <a:gd name="f28" fmla="val 6135065"/>
              <a:gd name="f29" fmla="val 2977972"/>
              <a:gd name="f30" fmla="val 6099264"/>
              <a:gd name="f31" fmla="val 2953613"/>
              <a:gd name="f32" fmla="val 6062002"/>
              <a:gd name="f33" fmla="val 2356993"/>
              <a:gd name="f34" fmla="val 4991151"/>
              <a:gd name="f35" fmla="val 2328265"/>
              <a:gd name="f36" fmla="val 4949761"/>
              <a:gd name="f37" fmla="val 2297061"/>
              <a:gd name="f38" fmla="val 4922723"/>
              <a:gd name="f39" fmla="val 2264651"/>
              <a:gd name="f40" fmla="val 4909972"/>
              <a:gd name="f41" fmla="val 2232266"/>
              <a:gd name="f42" fmla="val 4911458"/>
              <a:gd name="f43" fmla="val 2201176"/>
              <a:gd name="f44" fmla="val 4927117"/>
              <a:gd name="f45" fmla="val 2172639"/>
              <a:gd name="f46" fmla="val 4956899"/>
              <a:gd name="f47" fmla="val 2147887"/>
              <a:gd name="f48" fmla="val 5000752"/>
              <a:gd name="f49" fmla="val 1653527"/>
              <a:gd name="f50" fmla="val 6121641"/>
              <a:gd name="f51" fmla="val 1632750"/>
              <a:gd name="f52" fmla="val 6160973"/>
              <a:gd name="f53" fmla="val 1605927"/>
              <a:gd name="f54" fmla="val 6199378"/>
              <a:gd name="f55" fmla="val 1573987"/>
              <a:gd name="f56" fmla="val 6236144"/>
              <a:gd name="f57" fmla="val 1537855"/>
              <a:gd name="f58" fmla="val 6270510"/>
              <a:gd name="f59" fmla="val 1498447"/>
              <a:gd name="f60" fmla="val 6301752"/>
              <a:gd name="f61" fmla="val 1456677"/>
              <a:gd name="f62" fmla="val 6329146"/>
              <a:gd name="f63" fmla="val 1413497"/>
              <a:gd name="f64" fmla="val 6351956"/>
              <a:gd name="f65" fmla="val 1369796"/>
              <a:gd name="f66" fmla="val 6369444"/>
              <a:gd name="f67" fmla="val 1326527"/>
              <a:gd name="f68" fmla="val 6380886"/>
              <a:gd name="f69" fmla="val 114998"/>
              <a:gd name="f70" fmla="val 6612572"/>
              <a:gd name="f71" fmla="val 66408"/>
              <a:gd name="f72" fmla="val 6626873"/>
              <a:gd name="f73" fmla="val 30835"/>
              <a:gd name="f74" fmla="val 6647942"/>
              <a:gd name="f75" fmla="val 8585"/>
              <a:gd name="f76" fmla="val 6674574"/>
              <a:gd name="f77" fmla="val 6705562"/>
              <a:gd name="f78" fmla="val 5410"/>
              <a:gd name="f79" fmla="val 6739725"/>
              <a:gd name="f80" fmla="val 25158"/>
              <a:gd name="f81" fmla="val 6775844"/>
              <a:gd name="f82" fmla="val 59575"/>
              <a:gd name="f83" fmla="val 6812724"/>
              <a:gd name="f84" fmla="val 981989"/>
              <a:gd name="f85" fmla="val 7625270"/>
              <a:gd name="f86" fmla="val 1013307"/>
              <a:gd name="f87" fmla="val 7657008"/>
              <a:gd name="f88" fmla="val 1041857"/>
              <a:gd name="f89" fmla="val 7694168"/>
              <a:gd name="f90" fmla="val 1067244"/>
              <a:gd name="f91" fmla="val 7735646"/>
              <a:gd name="f92" fmla="val 1089050"/>
              <a:gd name="f93" fmla="val 7780337"/>
              <a:gd name="f94" fmla="val 1106843"/>
              <a:gd name="f95" fmla="val 7827162"/>
              <a:gd name="f96" fmla="val 1120216"/>
              <a:gd name="f97" fmla="val 7875003"/>
              <a:gd name="f98" fmla="val 1128750"/>
              <a:gd name="f99" fmla="val 7922768"/>
              <a:gd name="f100" fmla="val 1132027"/>
              <a:gd name="f101" fmla="val 7969377"/>
              <a:gd name="f102" fmla="val 1129639"/>
              <a:gd name="f103" fmla="val 8013713"/>
              <a:gd name="f104" fmla="val 977493"/>
              <a:gd name="f105" fmla="val 9227769"/>
              <a:gd name="f106" fmla="val 976185"/>
              <a:gd name="f107" fmla="val 9277985"/>
              <a:gd name="f108" fmla="val 985393"/>
              <a:gd name="f109" fmla="val 9318028"/>
              <a:gd name="f110" fmla="val 1004062"/>
              <a:gd name="f111" fmla="val 9347238"/>
              <a:gd name="f112" fmla="val 1031138"/>
              <a:gd name="f113" fmla="val 9364904"/>
              <a:gd name="f114" fmla="val 1065580"/>
              <a:gd name="f115" fmla="val 9370352"/>
              <a:gd name="f116" fmla="val 1106322"/>
              <a:gd name="f117" fmla="val 9362897"/>
              <a:gd name="f118" fmla="val 1152321"/>
              <a:gd name="f119" fmla="val 9341853"/>
              <a:gd name="f120" fmla="val 2216810"/>
              <a:gd name="f121" fmla="val 8723122"/>
              <a:gd name="f122" fmla="val 2256929"/>
              <a:gd name="f123" fmla="val 8703399"/>
              <a:gd name="f124" fmla="val 2301392"/>
              <a:gd name="f125" fmla="val 8687956"/>
              <a:gd name="f126" fmla="val 2349017"/>
              <a:gd name="f127" fmla="val 8676830"/>
              <a:gd name="f128" fmla="val 2398623"/>
              <a:gd name="f129" fmla="val 8670087"/>
              <a:gd name="f130" fmla="val 2449030"/>
              <a:gd name="f131" fmla="val 8667775"/>
              <a:gd name="f132" fmla="val 2499055"/>
              <a:gd name="f133" fmla="val 8669960"/>
              <a:gd name="f134" fmla="val 2547518"/>
              <a:gd name="f135" fmla="val 8676678"/>
              <a:gd name="f136" fmla="val 2593238"/>
              <a:gd name="f137" fmla="val 8687994"/>
              <a:gd name="f138" fmla="val 2635034"/>
              <a:gd name="f139" fmla="val 8703958"/>
              <a:gd name="f140" fmla="val 3752558"/>
              <a:gd name="f141" fmla="val 9222575"/>
              <a:gd name="f142" fmla="val 3800335"/>
              <a:gd name="f143" fmla="val 9239313"/>
              <a:gd name="f144" fmla="val 3841597"/>
              <a:gd name="f145" fmla="val 9243009"/>
              <a:gd name="f146" fmla="val 3900703"/>
              <a:gd name="f147" fmla="val 9214358"/>
              <a:gd name="f148" fmla="val 3922026"/>
              <a:gd name="f149" fmla="val 9142832"/>
              <a:gd name="f150" fmla="val 3916057"/>
              <a:gd name="f151" fmla="val 9092946"/>
              <a:gd name="f152" fmla="val 3651478"/>
              <a:gd name="f153" fmla="val 7898028"/>
              <a:gd name="f154" fmla="val 3644963"/>
              <a:gd name="f155" fmla="val 7854099"/>
              <a:gd name="f156" fmla="val 3643896"/>
              <a:gd name="f157" fmla="val 7807388"/>
              <a:gd name="f158" fmla="val 3647948"/>
              <a:gd name="f159" fmla="val 7759039"/>
              <a:gd name="f160" fmla="val 3656800"/>
              <a:gd name="f161" fmla="val 7710170"/>
              <a:gd name="f162" fmla="val 3670160"/>
              <a:gd name="f163" fmla="val 7661935"/>
              <a:gd name="f164" fmla="val 3687711"/>
              <a:gd name="f165" fmla="val 7615428"/>
              <a:gd name="f166" fmla="val 3709124"/>
              <a:gd name="f167" fmla="val 7571816"/>
              <a:gd name="f168" fmla="val 3734092"/>
              <a:gd name="f169" fmla="val 7532205"/>
              <a:gd name="f170" fmla="val 3762311"/>
              <a:gd name="f171" fmla="val 7497737"/>
              <a:gd name="f172" fmla="val 4605147"/>
              <a:gd name="f173" fmla="val 6604216"/>
              <a:gd name="f174" fmla="val 4635970"/>
              <a:gd name="f175" fmla="val 6564338"/>
              <a:gd name="f176" fmla="val 4652264"/>
              <a:gd name="f177" fmla="val 6526568"/>
              <a:gd name="f178" fmla="val 11603177"/>
              <a:gd name="f179" fmla="val 1713699"/>
              <a:gd name="f180" fmla="val 11591912"/>
              <a:gd name="f181" fmla="val 1646021"/>
              <a:gd name="f182" fmla="val 11549405"/>
              <a:gd name="f183" fmla="val 1596999"/>
              <a:gd name="f184" fmla="val 11477854"/>
              <a:gd name="f185" fmla="val 1570012"/>
              <a:gd name="f186" fmla="val 11431867"/>
              <a:gd name="f187" fmla="val 1565859"/>
              <a:gd name="f188" fmla="val 11379441"/>
              <a:gd name="f189" fmla="val 1568475"/>
              <a:gd name="f190" fmla="val 9455175"/>
              <a:gd name="f191" fmla="val 1781873"/>
              <a:gd name="f192" fmla="val 9410522"/>
              <a:gd name="f193" fmla="val 1784769"/>
              <a:gd name="f194" fmla="val 9364193"/>
              <a:gd name="f195" fmla="val 1783905"/>
              <a:gd name="f196" fmla="val 9316618"/>
              <a:gd name="f197" fmla="val 1779447"/>
              <a:gd name="f198" fmla="val 9268282"/>
              <a:gd name="f199" fmla="val 1771586"/>
              <a:gd name="f200" fmla="val 9219616"/>
              <a:gd name="f201" fmla="val 1760499"/>
              <a:gd name="f202" fmla="val 9171102"/>
              <a:gd name="f203" fmla="val 1746364"/>
              <a:gd name="f204" fmla="val 9123185"/>
              <a:gd name="f205" fmla="val 1729346"/>
              <a:gd name="f206" fmla="val 9076334"/>
              <a:gd name="f207" fmla="val 1709635"/>
              <a:gd name="f208" fmla="val 9031008"/>
              <a:gd name="f209" fmla="val 1687410"/>
              <a:gd name="f210" fmla="val 8987663"/>
              <a:gd name="f211" fmla="val 1662849"/>
              <a:gd name="f212" fmla="val 8946756"/>
              <a:gd name="f213" fmla="val 1636115"/>
              <a:gd name="f214" fmla="val 8908745"/>
              <a:gd name="f215" fmla="val 1607400"/>
              <a:gd name="f216" fmla="val 8874100"/>
              <a:gd name="f217" fmla="val 1576882"/>
              <a:gd name="f218" fmla="val 8843264"/>
              <a:gd name="f219" fmla="val 1544726"/>
              <a:gd name="f220" fmla="val 7575080"/>
              <a:gd name="f221" fmla="val 94005"/>
              <a:gd name="f222" fmla="val 7538339"/>
              <a:gd name="f223" fmla="val 56832"/>
              <a:gd name="f224" fmla="val 7501699"/>
              <a:gd name="f225" fmla="val 28968"/>
              <a:gd name="f226" fmla="val 7465657"/>
              <a:gd name="f227" fmla="val 10299"/>
              <a:gd name="f228" fmla="val 7430681"/>
              <a:gd name="f229" fmla="val 685"/>
              <a:gd name="f230" fmla="val 7397267"/>
              <a:gd name="f231" fmla="val 7365924"/>
              <a:gd name="f232" fmla="val 8128"/>
              <a:gd name="f233" fmla="val 7311364"/>
              <a:gd name="f234" fmla="val 50279"/>
              <a:gd name="f235" fmla="val 7289152"/>
              <a:gd name="f236" fmla="val 84061"/>
              <a:gd name="f237" fmla="val 7270953"/>
              <a:gd name="f238" fmla="val 126149"/>
              <a:gd name="f239" fmla="val 7257262"/>
              <a:gd name="f240" fmla="val 176390"/>
              <a:gd name="f241" fmla="val 6867296"/>
              <a:gd name="f242" fmla="val 2056803"/>
              <a:gd name="f243" fmla="val 6856285"/>
              <a:gd name="f244" fmla="val 2099805"/>
              <a:gd name="f245" fmla="val 6841134"/>
              <a:gd name="f246" fmla="val 2143239"/>
              <a:gd name="f247" fmla="val 6822160"/>
              <a:gd name="f248" fmla="val 2186724"/>
              <a:gd name="f249" fmla="val 6799681"/>
              <a:gd name="f250" fmla="val 2229878"/>
              <a:gd name="f251" fmla="val 6774002"/>
              <a:gd name="f252" fmla="val 2272347"/>
              <a:gd name="f253" fmla="val 6745440"/>
              <a:gd name="f254" fmla="val 2313724"/>
              <a:gd name="f255" fmla="val 6714312"/>
              <a:gd name="f256" fmla="val 2353640"/>
              <a:gd name="f257" fmla="val 6680924"/>
              <a:gd name="f258" fmla="val 2391727"/>
              <a:gd name="f259" fmla="val 6645592"/>
              <a:gd name="f260" fmla="val 2427605"/>
              <a:gd name="f261" fmla="val 6608623"/>
              <a:gd name="f262" fmla="val 2460879"/>
              <a:gd name="f263" fmla="val 6570345"/>
              <a:gd name="f264" fmla="val 2491194"/>
              <a:gd name="f265" fmla="val 6531051"/>
              <a:gd name="f266" fmla="val 2518156"/>
              <a:gd name="f267" fmla="val 6491059"/>
              <a:gd name="f268" fmla="val 2541384"/>
              <a:gd name="f269" fmla="val 6450685"/>
              <a:gd name="f270" fmla="val 2560523"/>
              <a:gd name="f271" fmla="val 4667288"/>
              <a:gd name="f272" fmla="val 3308058"/>
              <a:gd name="f273" fmla="val 4620260"/>
              <a:gd name="f274" fmla="val 3331210"/>
              <a:gd name="f275" fmla="val 4582211"/>
              <a:gd name="f276" fmla="val 3357143"/>
              <a:gd name="f277" fmla="val 4553153"/>
              <a:gd name="f278" fmla="val 3385375"/>
              <a:gd name="f279" fmla="val 4522140"/>
              <a:gd name="f280" fmla="val 3446691"/>
              <a:gd name="f281" fmla="val 4520247"/>
              <a:gd name="f282" fmla="val 3478771"/>
              <a:gd name="f283" fmla="val 4527461"/>
              <a:gd name="f284" fmla="val 3511118"/>
              <a:gd name="f285" fmla="val 4569358"/>
              <a:gd name="f286" fmla="val 3574643"/>
              <a:gd name="f287" fmla="val 4604105"/>
              <a:gd name="f288" fmla="val 3604806"/>
              <a:gd name="f289" fmla="val 4648073"/>
              <a:gd name="f290" fmla="val 3633228"/>
              <a:gd name="f291" fmla="val 6331331"/>
              <a:gd name="f292" fmla="val 4582033"/>
              <a:gd name="f293" fmla="val 6369164"/>
              <a:gd name="f294" fmla="val 4605706"/>
              <a:gd name="f295" fmla="val 6406147"/>
              <a:gd name="f296" fmla="val 4633417"/>
              <a:gd name="f297" fmla="val 6441999"/>
              <a:gd name="f298" fmla="val 4664735"/>
              <a:gd name="f299" fmla="val 6476454"/>
              <a:gd name="f300" fmla="val 4699266"/>
              <a:gd name="f301" fmla="val 6509245"/>
              <a:gd name="f302" fmla="val 4736604"/>
              <a:gd name="f303" fmla="val 6540119"/>
              <a:gd name="f304" fmla="val 4776317"/>
              <a:gd name="f305" fmla="val 6568795"/>
              <a:gd name="f306" fmla="val 4818011"/>
              <a:gd name="f307" fmla="val 6595008"/>
              <a:gd name="f308" fmla="val 4861255"/>
              <a:gd name="f309" fmla="val 6618503"/>
              <a:gd name="f310" fmla="val 4905667"/>
              <a:gd name="f311" fmla="val 6639001"/>
              <a:gd name="f312" fmla="val 4950803"/>
              <a:gd name="f313" fmla="val 6656248"/>
              <a:gd name="f314" fmla="val 4996269"/>
              <a:gd name="f315" fmla="val 6669976"/>
              <a:gd name="f316" fmla="val 5041646"/>
              <a:gd name="f317" fmla="val 6679908"/>
              <a:gd name="f318" fmla="val 5086540"/>
              <a:gd name="f319" fmla="val 6685788"/>
              <a:gd name="f320" fmla="val 5130520"/>
              <a:gd name="f321" fmla="val 6851751"/>
              <a:gd name="f322" fmla="val 7043255"/>
              <a:gd name="f323" fmla="val 6859422"/>
              <a:gd name="f324" fmla="val 7094728"/>
              <a:gd name="f325" fmla="val 6872529"/>
              <a:gd name="f326" fmla="val 7138619"/>
              <a:gd name="f327" fmla="val 6890626"/>
              <a:gd name="f328" fmla="val 7174725"/>
              <a:gd name="f329" fmla="val 6939839"/>
              <a:gd name="f330" fmla="val 7222909"/>
              <a:gd name="f331" fmla="val 7003275"/>
              <a:gd name="f332" fmla="val 7237793"/>
              <a:gd name="f333" fmla="val 7039140"/>
              <a:gd name="f334" fmla="val 7232294"/>
              <a:gd name="f335" fmla="val 7077151"/>
              <a:gd name="f336" fmla="val 7217918"/>
              <a:gd name="f337" fmla="val 7116813"/>
              <a:gd name="f338" fmla="val 7194486"/>
              <a:gd name="f339" fmla="val 7157656"/>
              <a:gd name="f340" fmla="val 7161809"/>
              <a:gd name="f341" fmla="val 8587969"/>
              <a:gd name="f342" fmla="val 5867730"/>
              <a:gd name="f343" fmla="val 8622373"/>
              <a:gd name="f344" fmla="val 5839371"/>
              <a:gd name="f345" fmla="val 8660371"/>
              <a:gd name="f346" fmla="val 5813056"/>
              <a:gd name="f347" fmla="val 8701494"/>
              <a:gd name="f348" fmla="val 5788939"/>
              <a:gd name="f349" fmla="val 8745258"/>
              <a:gd name="f350" fmla="val 5767121"/>
              <a:gd name="f351" fmla="val 8791207"/>
              <a:gd name="f352" fmla="val 5747740"/>
              <a:gd name="f353" fmla="val 8838832"/>
              <a:gd name="f354" fmla="val 5730913"/>
              <a:gd name="f355" fmla="val 8887689"/>
              <a:gd name="f356" fmla="val 5716752"/>
              <a:gd name="f357" fmla="val 8937269"/>
              <a:gd name="f358" fmla="val 5705399"/>
              <a:gd name="f359" fmla="val 8987130"/>
              <a:gd name="f360" fmla="val 5696978"/>
              <a:gd name="f361" fmla="val 9036761"/>
              <a:gd name="f362" fmla="val 5691594"/>
              <a:gd name="f363" fmla="val 9085707"/>
              <a:gd name="f364" fmla="val 5689397"/>
              <a:gd name="f365" fmla="val 9133484"/>
              <a:gd name="f366" fmla="val 5690476"/>
              <a:gd name="f367" fmla="val 9179623"/>
              <a:gd name="f368" fmla="val 5694985"/>
              <a:gd name="f369" fmla="val 9223629"/>
              <a:gd name="f370" fmla="val 5703049"/>
              <a:gd name="f371" fmla="val 11109617"/>
              <a:gd name="f372" fmla="val 6137580"/>
              <a:gd name="f373" fmla="val 11161382"/>
              <a:gd name="f374" fmla="val 6146254"/>
              <a:gd name="f375" fmla="val 11207534"/>
              <a:gd name="f376" fmla="val 6147447"/>
              <a:gd name="f377" fmla="val 11247780"/>
              <a:gd name="f378" fmla="val 6141542"/>
              <a:gd name="f379" fmla="val 11309210"/>
              <a:gd name="f380" fmla="val 6110021"/>
              <a:gd name="f381" fmla="val 11343107"/>
              <a:gd name="f382" fmla="val 6054801"/>
              <a:gd name="f383" fmla="val 11348911"/>
              <a:gd name="f384" fmla="val 6019279"/>
              <a:gd name="f385" fmla="val 11346866"/>
              <a:gd name="f386" fmla="val 5978995"/>
              <a:gd name="f387" fmla="val 11336642"/>
              <a:gd name="f388" fmla="val 5934341"/>
              <a:gd name="f389" fmla="val 11317935"/>
              <a:gd name="f390" fmla="val 5885713"/>
              <a:gd name="f391" fmla="val 10518610"/>
              <a:gd name="f392" fmla="val 4137164"/>
              <a:gd name="f393" fmla="val 10502036"/>
              <a:gd name="f394" fmla="val 4095953"/>
              <a:gd name="f395" fmla="val 10488549"/>
              <a:gd name="f396" fmla="val 4051998"/>
              <a:gd name="f397" fmla="val 10478110"/>
              <a:gd name="f398" fmla="val 4005757"/>
              <a:gd name="f399" fmla="val 10470718"/>
              <a:gd name="f400" fmla="val 3957739"/>
              <a:gd name="f401" fmla="val 10466311"/>
              <a:gd name="f402" fmla="val 3908425"/>
              <a:gd name="f403" fmla="val 10464889"/>
              <a:gd name="f404" fmla="val 3858310"/>
              <a:gd name="f405" fmla="val 10466400"/>
              <a:gd name="f406" fmla="val 3807879"/>
              <a:gd name="f407" fmla="val 10470832"/>
              <a:gd name="f408" fmla="val 3757599"/>
              <a:gd name="f409" fmla="val 10478148"/>
              <a:gd name="f410" fmla="val 3707993"/>
              <a:gd name="f411" fmla="val 10488320"/>
              <a:gd name="f412" fmla="val 3659530"/>
              <a:gd name="f413" fmla="val 10501325"/>
              <a:gd name="f414" fmla="val 3612705"/>
              <a:gd name="f415" fmla="val 10517124"/>
              <a:gd name="f416" fmla="val 3567988"/>
              <a:gd name="f417" fmla="val 10535691"/>
              <a:gd name="f418" fmla="val 3525888"/>
              <a:gd name="f419" fmla="val 10557002"/>
              <a:gd name="f420" fmla="val 3486886"/>
              <a:gd name="f421" fmla="val 11556683"/>
              <a:gd name="f422" fmla="val 1842757"/>
              <a:gd name="f423" fmla="val 11581003"/>
              <a:gd name="f424" fmla="val 1796630"/>
              <a:gd name="f425" fmla="val 11596408"/>
              <a:gd name="f426" fmla="val 1753476"/>
              <a:gd name="f427" fmla="*/ f0 1 11603355"/>
              <a:gd name="f428" fmla="*/ f1 1 9370695"/>
              <a:gd name="f429" fmla="+- f4 0 f2"/>
              <a:gd name="f430" fmla="+- f3 0 f2"/>
              <a:gd name="f431" fmla="*/ f430 1 11603355"/>
              <a:gd name="f432" fmla="*/ f429 1 9370695"/>
              <a:gd name="f433" fmla="*/ f2 1 f431"/>
              <a:gd name="f434" fmla="*/ f3 1 f431"/>
              <a:gd name="f435" fmla="*/ f2 1 f432"/>
              <a:gd name="f436" fmla="*/ f4 1 f432"/>
              <a:gd name="f437" fmla="*/ f433 f427 1"/>
              <a:gd name="f438" fmla="*/ f434 f427 1"/>
              <a:gd name="f439" fmla="*/ f436 f428 1"/>
              <a:gd name="f440" fmla="*/ f435 f428 1"/>
            </a:gdLst>
            <a:ahLst/>
            <a:cxnLst>
              <a:cxn ang="3cd4">
                <a:pos x="hc" y="t"/>
              </a:cxn>
              <a:cxn ang="0">
                <a:pos x="r" y="vc"/>
              </a:cxn>
              <a:cxn ang="cd4">
                <a:pos x="hc" y="b"/>
              </a:cxn>
              <a:cxn ang="cd2">
                <a:pos x="l" y="vc"/>
              </a:cxn>
            </a:cxnLst>
            <a:rect l="f437" t="f440" r="f438" b="f439"/>
            <a:pathLst>
              <a:path w="11603355" h="9370695">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2"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5" y="f6"/>
                </a:lnTo>
                <a:close/>
              </a:path>
              <a:path w="11603355" h="9370695">
                <a:moveTo>
                  <a:pt x="f178" y="f179"/>
                </a:move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lnTo>
                  <a:pt x="f409" y="f410"/>
                </a:lnTo>
                <a:lnTo>
                  <a:pt x="f411" y="f412"/>
                </a:lnTo>
                <a:lnTo>
                  <a:pt x="f413" y="f414"/>
                </a:lnTo>
                <a:lnTo>
                  <a:pt x="f415" y="f416"/>
                </a:lnTo>
                <a:lnTo>
                  <a:pt x="f417" y="f418"/>
                </a:lnTo>
                <a:lnTo>
                  <a:pt x="f419" y="f420"/>
                </a:lnTo>
                <a:lnTo>
                  <a:pt x="f421" y="f422"/>
                </a:lnTo>
                <a:lnTo>
                  <a:pt x="f423" y="f424"/>
                </a:lnTo>
                <a:lnTo>
                  <a:pt x="f425" y="f426"/>
                </a:lnTo>
                <a:lnTo>
                  <a:pt x="f178" y="f179"/>
                </a:lnTo>
                <a:close/>
              </a:path>
            </a:pathLst>
          </a:custGeom>
          <a:solidFill>
            <a:srgbClr val="FFCC00">
              <a:alpha val="5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
        <p:nvSpPr>
          <p:cNvPr id="4" name="object 31">
            <a:extLst>
              <a:ext uri="{FF2B5EF4-FFF2-40B4-BE49-F238E27FC236}">
                <a16:creationId xmlns:a16="http://schemas.microsoft.com/office/drawing/2014/main" id="{AAB02E97-6ACE-49F1-B93D-37FE83B95759}"/>
              </a:ext>
            </a:extLst>
          </p:cNvPr>
          <p:cNvSpPr/>
          <p:nvPr/>
        </p:nvSpPr>
        <p:spPr>
          <a:xfrm>
            <a:off x="0" y="1005218"/>
            <a:ext cx="1005209" cy="722632"/>
          </a:xfrm>
          <a:custGeom>
            <a:avLst/>
            <a:gdLst>
              <a:gd name="f0" fmla="val w"/>
              <a:gd name="f1" fmla="val h"/>
              <a:gd name="f2" fmla="val 0"/>
              <a:gd name="f3" fmla="val 1005205"/>
              <a:gd name="f4" fmla="val 722630"/>
              <a:gd name="f5" fmla="val 1005204"/>
              <a:gd name="f6" fmla="val 722480"/>
              <a:gd name="f7" fmla="*/ f0 1 1005205"/>
              <a:gd name="f8" fmla="*/ f1 1 722630"/>
              <a:gd name="f9" fmla="+- f4 0 f2"/>
              <a:gd name="f10" fmla="+- f3 0 f2"/>
              <a:gd name="f11" fmla="*/ f10 1 1005205"/>
              <a:gd name="f12" fmla="*/ f9 1 72263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1005205" h="722630">
                <a:moveTo>
                  <a:pt x="f5" y="f2"/>
                </a:moveTo>
                <a:lnTo>
                  <a:pt x="f2" y="f2"/>
                </a:lnTo>
                <a:lnTo>
                  <a:pt x="f2" y="f6"/>
                </a:lnTo>
                <a:lnTo>
                  <a:pt x="f5" y="f6"/>
                </a:lnTo>
                <a:lnTo>
                  <a:pt x="f5" y="f2"/>
                </a:lnTo>
                <a:close/>
              </a:path>
            </a:pathLst>
          </a:custGeom>
          <a:solidFill>
            <a:srgbClr val="033163"/>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0" cap="none" spc="0" baseline="0">
                <a:solidFill>
                  <a:srgbClr val="000000"/>
                </a:solidFill>
                <a:uFillTx/>
                <a:latin typeface="Calibri"/>
              </a:rPr>
              <a:t>c</a:t>
            </a:r>
          </a:p>
        </p:txBody>
      </p:sp>
      <p:pic>
        <p:nvPicPr>
          <p:cNvPr id="8" name="Image 40">
            <a:extLst>
              <a:ext uri="{FF2B5EF4-FFF2-40B4-BE49-F238E27FC236}">
                <a16:creationId xmlns:a16="http://schemas.microsoft.com/office/drawing/2014/main" id="{9C1442E9-E00E-4BD8-87FF-2C6587228F64}"/>
              </a:ext>
            </a:extLst>
          </p:cNvPr>
          <p:cNvPicPr>
            <a:picLocks noChangeAspect="1"/>
          </p:cNvPicPr>
          <p:nvPr/>
        </p:nvPicPr>
        <p:blipFill>
          <a:blip r:embed="rId2"/>
          <a:stretch>
            <a:fillRect/>
          </a:stretch>
        </p:blipFill>
        <p:spPr>
          <a:xfrm>
            <a:off x="-23280" y="7918201"/>
            <a:ext cx="4008116" cy="3410053"/>
          </a:xfrm>
          <a:prstGeom prst="rect">
            <a:avLst/>
          </a:prstGeom>
          <a:noFill/>
          <a:ln cap="flat">
            <a:noFill/>
          </a:ln>
        </p:spPr>
      </p:pic>
      <p:sp>
        <p:nvSpPr>
          <p:cNvPr id="9" name="Titre 2">
            <a:extLst>
              <a:ext uri="{FF2B5EF4-FFF2-40B4-BE49-F238E27FC236}">
                <a16:creationId xmlns:a16="http://schemas.microsoft.com/office/drawing/2014/main" id="{36DCA921-65F8-45D9-A046-4EF89EED3116}"/>
              </a:ext>
            </a:extLst>
          </p:cNvPr>
          <p:cNvSpPr txBox="1"/>
          <p:nvPr/>
        </p:nvSpPr>
        <p:spPr>
          <a:xfrm>
            <a:off x="1980778" y="794741"/>
            <a:ext cx="14003423" cy="1143585"/>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500" b="1" kern="0" cap="all" dirty="0">
                <a:solidFill>
                  <a:srgbClr val="002060"/>
                </a:solidFill>
                <a:latin typeface="Proxima Nova"/>
                <a:cs typeface="Times New Roman" pitchFamily="18"/>
              </a:rPr>
              <a:t>objectifs</a:t>
            </a:r>
            <a:endParaRPr lang="fr-FR" sz="4500" b="1" i="0" u="none" strike="noStrike" kern="0" cap="all" spc="0" baseline="0" dirty="0">
              <a:solidFill>
                <a:srgbClr val="002060"/>
              </a:solidFill>
              <a:uFillTx/>
              <a:latin typeface="Proxima Nova"/>
              <a:cs typeface="Times New Roman" pitchFamily="18"/>
            </a:endParaRPr>
          </a:p>
        </p:txBody>
      </p:sp>
      <p:sp>
        <p:nvSpPr>
          <p:cNvPr id="10" name="Espace réservé du texte 1">
            <a:extLst>
              <a:ext uri="{FF2B5EF4-FFF2-40B4-BE49-F238E27FC236}">
                <a16:creationId xmlns:a16="http://schemas.microsoft.com/office/drawing/2014/main" id="{603E6AF3-446E-4ED4-AC71-7DB80B21BFD9}"/>
              </a:ext>
            </a:extLst>
          </p:cNvPr>
          <p:cNvSpPr txBox="1"/>
          <p:nvPr/>
        </p:nvSpPr>
        <p:spPr>
          <a:xfrm>
            <a:off x="2389235" y="2478205"/>
            <a:ext cx="16893174" cy="4656875"/>
          </a:xfrm>
          <a:prstGeom prst="rect">
            <a:avLst/>
          </a:prstGeom>
          <a:noFill/>
          <a:ln cap="flat">
            <a:noFill/>
          </a:ln>
        </p:spPr>
        <p:txBody>
          <a:bodyPr vert="horz" wrap="square" lIns="91440" tIns="45720" rIns="91440" bIns="45720" anchor="t" anchorCtr="0" compatLnSpc="1">
            <a:noAutofit/>
          </a:bodyPr>
          <a:lstStyle/>
          <a:p>
            <a:r>
              <a:rPr lang="fr-FR" sz="2400" dirty="0">
                <a:solidFill>
                  <a:srgbClr val="002060"/>
                </a:solidFill>
                <a:latin typeface="Proxima Nova"/>
              </a:rPr>
              <a:t>Afin d’impulser une dynamique forte et cohérente sur l’ensemble du territoire, la Région Autorité de Gestion lance un appel à projets destiné aux </a:t>
            </a:r>
            <a:r>
              <a:rPr lang="fr-FR" sz="2400" b="1" dirty="0">
                <a:solidFill>
                  <a:srgbClr val="002060"/>
                </a:solidFill>
                <a:latin typeface="Proxima Nova"/>
              </a:rPr>
              <a:t>EPCI</a:t>
            </a:r>
            <a:r>
              <a:rPr lang="fr-FR" sz="2400" dirty="0">
                <a:solidFill>
                  <a:srgbClr val="002060"/>
                </a:solidFill>
                <a:latin typeface="Proxima Nova"/>
              </a:rPr>
              <a:t>, visant à structurer et à animer la politique de développement de l’ESS à l’échelle locale en renforçant la capacité administrative des EPCI via le recrutement d’un référent ESS. </a:t>
            </a:r>
          </a:p>
          <a:p>
            <a:r>
              <a:rPr lang="fr-FR" sz="2400" dirty="0">
                <a:solidFill>
                  <a:srgbClr val="002060"/>
                </a:solidFill>
                <a:latin typeface="Proxima Nova"/>
              </a:rPr>
              <a:t>En répondant à cet appel à projets l’EPCI s’engage à : </a:t>
            </a:r>
          </a:p>
          <a:p>
            <a:endParaRPr lang="fr-FR" sz="2400" dirty="0">
              <a:solidFill>
                <a:srgbClr val="002060"/>
              </a:solidFill>
              <a:latin typeface="Proxima Nova"/>
            </a:endParaRPr>
          </a:p>
          <a:p>
            <a:r>
              <a:rPr lang="fr-FR" sz="2400" dirty="0">
                <a:solidFill>
                  <a:srgbClr val="002060"/>
                </a:solidFill>
                <a:latin typeface="Proxima Nova"/>
              </a:rPr>
              <a:t>- Préfinancer l’opération et à assurer le cofinancement à hauteur de 15 % ; </a:t>
            </a:r>
          </a:p>
          <a:p>
            <a:r>
              <a:rPr lang="fr-FR" sz="2400" dirty="0">
                <a:solidFill>
                  <a:srgbClr val="002060"/>
                </a:solidFill>
                <a:latin typeface="Proxima Nova"/>
              </a:rPr>
              <a:t>- Mettre à disposition les moyens matériels et un cadre de travail adaptés ; </a:t>
            </a:r>
          </a:p>
          <a:p>
            <a:r>
              <a:rPr lang="fr-FR" sz="2400" dirty="0">
                <a:solidFill>
                  <a:srgbClr val="002060"/>
                </a:solidFill>
                <a:latin typeface="Proxima Nova"/>
              </a:rPr>
              <a:t>- Participer au comité technique ESS piloté par la Région ; </a:t>
            </a:r>
          </a:p>
          <a:p>
            <a:r>
              <a:rPr lang="fr-FR" sz="2400" dirty="0">
                <a:solidFill>
                  <a:srgbClr val="002060"/>
                </a:solidFill>
                <a:latin typeface="Proxima Nova"/>
              </a:rPr>
              <a:t>- Veiller à la pérennisation du poste au-delà du financement régional, dans une logique de structuration durable de l’ESS sur son territoire. </a:t>
            </a:r>
          </a:p>
          <a:p>
            <a:endParaRPr lang="fr-FR" sz="2400" dirty="0">
              <a:solidFill>
                <a:srgbClr val="002060"/>
              </a:solidFill>
              <a:latin typeface="Proxima Nova"/>
            </a:endParaRPr>
          </a:p>
          <a:p>
            <a:r>
              <a:rPr lang="fr-FR" sz="2400" dirty="0">
                <a:solidFill>
                  <a:srgbClr val="002060"/>
                </a:solidFill>
                <a:latin typeface="Proxima Nova"/>
              </a:rPr>
              <a:t>Un comité de suivi sera mis en place, en lien avec la Région et les EPCI bénéficiaires, afin de : </a:t>
            </a:r>
          </a:p>
          <a:p>
            <a:r>
              <a:rPr lang="fr-FR" sz="2400" dirty="0">
                <a:solidFill>
                  <a:srgbClr val="002060"/>
                </a:solidFill>
                <a:latin typeface="Proxima Nova"/>
              </a:rPr>
              <a:t>- Assurer un suivi régulier des actions menées par les référents ESS. </a:t>
            </a:r>
          </a:p>
          <a:p>
            <a:r>
              <a:rPr lang="fr-FR" sz="2400" dirty="0">
                <a:solidFill>
                  <a:srgbClr val="002060"/>
                </a:solidFill>
                <a:latin typeface="Proxima Nova"/>
              </a:rPr>
              <a:t>- Partager les bonnes pratiques et créer une dynamique interterritoriale. </a:t>
            </a:r>
          </a:p>
          <a:p>
            <a:r>
              <a:rPr lang="fr-FR" sz="2400" dirty="0">
                <a:solidFill>
                  <a:srgbClr val="002060"/>
                </a:solidFill>
                <a:latin typeface="Proxima Nova"/>
              </a:rPr>
              <a:t>- Évaluer l’impact du dispositif et envisager les perspectives de pérennisation </a:t>
            </a:r>
          </a:p>
          <a:p>
            <a:endParaRPr lang="fr-FR" sz="2400" dirty="0">
              <a:solidFill>
                <a:srgbClr val="002060"/>
              </a:solidFill>
              <a:latin typeface="Proxima Nova"/>
            </a:endParaRPr>
          </a:p>
          <a:p>
            <a:r>
              <a:rPr lang="fr-FR" sz="2400" dirty="0">
                <a:solidFill>
                  <a:srgbClr val="002060"/>
                </a:solidFill>
                <a:latin typeface="Proxima Nova"/>
              </a:rPr>
              <a:t>À travers cet appel à projets, la Région Guadeloupe affirme son engagement en faveur du développement de l’ESS et encourage chaque EPCI à s’investir pleinement dans cette démarche structurante et innovante. </a:t>
            </a:r>
            <a:endParaRPr lang="fr-FR" sz="2400" b="0" i="0" u="none" strike="noStrike" kern="0" cap="none" spc="0" baseline="0" dirty="0">
              <a:solidFill>
                <a:srgbClr val="002060"/>
              </a:solidFill>
              <a:uFillTx/>
              <a:latin typeface="Proxima Nov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2FC7107F-D61F-44A9-A4E9-B193CCA03879}"/>
              </a:ext>
            </a:extLst>
          </p:cNvPr>
          <p:cNvSpPr/>
          <p:nvPr/>
        </p:nvSpPr>
        <p:spPr>
          <a:xfrm>
            <a:off x="1802904" y="7440015"/>
            <a:ext cx="3307713" cy="3415027"/>
          </a:xfrm>
          <a:custGeom>
            <a:avLst/>
            <a:gdLst>
              <a:gd name="f0" fmla="val w"/>
              <a:gd name="f1" fmla="val h"/>
              <a:gd name="f2" fmla="val 0"/>
              <a:gd name="f3" fmla="val 3307715"/>
              <a:gd name="f4" fmla="val 3415029"/>
              <a:gd name="f5" fmla="val 1993783"/>
              <a:gd name="f6" fmla="val 1957011"/>
              <a:gd name="f7" fmla="val 10778"/>
              <a:gd name="f8" fmla="val 1918054"/>
              <a:gd name="f9" fmla="val 42400"/>
              <a:gd name="f10" fmla="val 1300335"/>
              <a:gd name="f11" fmla="val 707982"/>
              <a:gd name="f12" fmla="val 1268615"/>
              <a:gd name="f13" fmla="val 736590"/>
              <a:gd name="f14" fmla="val 1230671"/>
              <a:gd name="f15" fmla="val 761610"/>
              <a:gd name="f16" fmla="val 1188252"/>
              <a:gd name="f17" fmla="val 782420"/>
              <a:gd name="f18" fmla="val 1143107"/>
              <a:gd name="f19" fmla="val 798401"/>
              <a:gd name="f20" fmla="val 1096987"/>
              <a:gd name="f21" fmla="val 808933"/>
              <a:gd name="f22" fmla="val 1051639"/>
              <a:gd name="f23" fmla="val 813397"/>
              <a:gd name="f24" fmla="val 1008815"/>
              <a:gd name="f25" fmla="val 811172"/>
              <a:gd name="f26" fmla="val 105628"/>
              <a:gd name="f27" fmla="val 684004"/>
              <a:gd name="f28" fmla="val 55278"/>
              <a:gd name="f29" fmla="val 684000"/>
              <a:gd name="f30" fmla="val 19931"/>
              <a:gd name="f31" fmla="val 698756"/>
              <a:gd name="f32" fmla="val 1026"/>
              <a:gd name="f33" fmla="val 726183"/>
              <a:gd name="f34" fmla="val 764194"/>
              <a:gd name="f35" fmla="val 18290"/>
              <a:gd name="f36" fmla="val 810701"/>
              <a:gd name="f37" fmla="val 465858"/>
              <a:gd name="f38" fmla="val 1598845"/>
              <a:gd name="f39" fmla="val 485918"/>
              <a:gd name="f40" fmla="val 1644567"/>
              <a:gd name="f41" fmla="val 498661"/>
              <a:gd name="f42" fmla="val 1696353"/>
              <a:gd name="f43" fmla="val 504003"/>
              <a:gd name="f44" fmla="val 1751277"/>
              <a:gd name="f45" fmla="val 501858"/>
              <a:gd name="f46" fmla="val 1806417"/>
              <a:gd name="f47" fmla="val 492142"/>
              <a:gd name="f48" fmla="val 1858846"/>
              <a:gd name="f49" fmla="val 474768"/>
              <a:gd name="f50" fmla="val 1905642"/>
              <a:gd name="f51" fmla="val 73660"/>
              <a:gd name="f52" fmla="val 2718025"/>
              <a:gd name="f53" fmla="val 58100"/>
              <a:gd name="f54" fmla="val 2765484"/>
              <a:gd name="f55" fmla="val 61331"/>
              <a:gd name="f56" fmla="val 2803364"/>
              <a:gd name="f57" fmla="val 81796"/>
              <a:gd name="f58" fmla="val 2829663"/>
              <a:gd name="f59" fmla="val 117936"/>
              <a:gd name="f60" fmla="val 2842375"/>
              <a:gd name="f61" fmla="val 168191"/>
              <a:gd name="f62" fmla="val 2839498"/>
              <a:gd name="f63" fmla="val 1062541"/>
              <a:gd name="f64" fmla="val 2661011"/>
              <a:gd name="f65" fmla="val 1105157"/>
              <a:gd name="f66" fmla="val 2656351"/>
              <a:gd name="f67" fmla="val 1150684"/>
              <a:gd name="f68" fmla="val 2658224"/>
              <a:gd name="f69" fmla="val 1197337"/>
              <a:gd name="f70" fmla="val 2666111"/>
              <a:gd name="f71" fmla="val 1243333"/>
              <a:gd name="f72" fmla="val 2679495"/>
              <a:gd name="f73" fmla="val 1286891"/>
              <a:gd name="f74" fmla="val 2697856"/>
              <a:gd name="f75" fmla="val 1326227"/>
              <a:gd name="f76" fmla="val 2720677"/>
              <a:gd name="f77" fmla="val 1359558"/>
              <a:gd name="f78" fmla="val 2747438"/>
              <a:gd name="f79" fmla="val 2014868"/>
              <a:gd name="f80" fmla="val 3376665"/>
              <a:gd name="f81" fmla="val 2055593"/>
              <a:gd name="f82" fmla="val 3406010"/>
              <a:gd name="f83" fmla="val 2092935"/>
              <a:gd name="f84" fmla="val 3414674"/>
              <a:gd name="f85" fmla="val 2147858"/>
              <a:gd name="f86" fmla="val 3373357"/>
              <a:gd name="f87" fmla="val 2160633"/>
              <a:gd name="f88" fmla="val 3325075"/>
              <a:gd name="f89" fmla="val 2265771"/>
              <a:gd name="f90" fmla="val 2426610"/>
              <a:gd name="f91" fmla="val 2276652"/>
              <a:gd name="f92" fmla="val 2377931"/>
              <a:gd name="f93" fmla="val 2297045"/>
              <a:gd name="f94" fmla="val 2328612"/>
              <a:gd name="f95" fmla="val 2325284"/>
              <a:gd name="f96" fmla="val 2281067"/>
              <a:gd name="f97" fmla="val 2359705"/>
              <a:gd name="f98" fmla="val 2237713"/>
              <a:gd name="f99" fmla="val 2398644"/>
              <a:gd name="f100" fmla="val 2200964"/>
              <a:gd name="f101" fmla="val 2440436"/>
              <a:gd name="f102" fmla="val 2173236"/>
              <a:gd name="f103" fmla="val 3246548"/>
              <a:gd name="f104" fmla="val 1749762"/>
              <a:gd name="f105" fmla="val 3287278"/>
              <a:gd name="f106" fmla="val 1720424"/>
              <a:gd name="f107" fmla="val 3307126"/>
              <a:gd name="f108" fmla="val 1687886"/>
              <a:gd name="f109" fmla="val 3306163"/>
              <a:gd name="f110" fmla="val 1654677"/>
              <a:gd name="f111" fmla="val 3284463"/>
              <a:gd name="f112" fmla="val 1623323"/>
              <a:gd name="f113" fmla="val 3242098"/>
              <a:gd name="f114" fmla="val 1596353"/>
              <a:gd name="f115" fmla="val 2412741"/>
              <a:gd name="f116" fmla="val 1219568"/>
              <a:gd name="f117" fmla="val 2369416"/>
              <a:gd name="f118" fmla="val 1194270"/>
              <a:gd name="f119" fmla="val 2328412"/>
              <a:gd name="f120" fmla="val 1159804"/>
              <a:gd name="f121" fmla="val 2291531"/>
              <a:gd name="f122" fmla="val 1118485"/>
              <a:gd name="f123" fmla="val 2260578"/>
              <a:gd name="f124" fmla="val 1072631"/>
              <a:gd name="f125" fmla="val 2237356"/>
              <a:gd name="f126" fmla="val 1024557"/>
              <a:gd name="f127" fmla="val 2223668"/>
              <a:gd name="f128" fmla="val 976581"/>
              <a:gd name="f129" fmla="val 2066563"/>
              <a:gd name="f130" fmla="val 85592"/>
              <a:gd name="f131" fmla="val 2051002"/>
              <a:gd name="f132" fmla="val 38120"/>
              <a:gd name="f133" fmla="val 2025928"/>
              <a:gd name="f134" fmla="val 9351"/>
              <a:gd name="f135" fmla="*/ f0 1 3307715"/>
              <a:gd name="f136" fmla="*/ f1 1 3415029"/>
              <a:gd name="f137" fmla="+- f4 0 f2"/>
              <a:gd name="f138" fmla="+- f3 0 f2"/>
              <a:gd name="f139" fmla="*/ f138 1 3307715"/>
              <a:gd name="f140" fmla="*/ f137 1 3415029"/>
              <a:gd name="f141" fmla="*/ f2 1 f139"/>
              <a:gd name="f142" fmla="*/ f3 1 f139"/>
              <a:gd name="f143" fmla="*/ f2 1 f140"/>
              <a:gd name="f144" fmla="*/ f4 1 f140"/>
              <a:gd name="f145" fmla="*/ f141 f135 1"/>
              <a:gd name="f146" fmla="*/ f142 f135 1"/>
              <a:gd name="f147" fmla="*/ f144 f136 1"/>
              <a:gd name="f148" fmla="*/ f143 f136 1"/>
            </a:gdLst>
            <a:ahLst/>
            <a:cxnLst>
              <a:cxn ang="3cd4">
                <a:pos x="hc" y="t"/>
              </a:cxn>
              <a:cxn ang="0">
                <a:pos x="r" y="vc"/>
              </a:cxn>
              <a:cxn ang="cd4">
                <a:pos x="hc" y="b"/>
              </a:cxn>
              <a:cxn ang="cd2">
                <a:pos x="l" y="vc"/>
              </a:cxn>
            </a:cxnLst>
            <a:rect l="f145" t="f148" r="f146" b="f147"/>
            <a:pathLst>
              <a:path w="3307715" h="3415029">
                <a:moveTo>
                  <a:pt x="f5" y="f2"/>
                </a:moveTo>
                <a:lnTo>
                  <a:pt x="f6"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2"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5" y="f2"/>
                </a:lnTo>
                <a:close/>
              </a:path>
            </a:pathLst>
          </a:custGeom>
          <a:solidFill>
            <a:srgbClr val="FFCC00">
              <a:alpha val="5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
        <p:nvSpPr>
          <p:cNvPr id="3" name="object 4">
            <a:extLst>
              <a:ext uri="{FF2B5EF4-FFF2-40B4-BE49-F238E27FC236}">
                <a16:creationId xmlns:a16="http://schemas.microsoft.com/office/drawing/2014/main" id="{E462CA74-AA1A-4E0A-892C-18B04AED4BCC}"/>
              </a:ext>
            </a:extLst>
          </p:cNvPr>
          <p:cNvSpPr/>
          <p:nvPr/>
        </p:nvSpPr>
        <p:spPr>
          <a:xfrm>
            <a:off x="5811021" y="403497"/>
            <a:ext cx="11603351" cy="9370698"/>
          </a:xfrm>
          <a:custGeom>
            <a:avLst/>
            <a:gdLst>
              <a:gd name="f0" fmla="val w"/>
              <a:gd name="f1" fmla="val h"/>
              <a:gd name="f2" fmla="val 0"/>
              <a:gd name="f3" fmla="val 11603355"/>
              <a:gd name="f4" fmla="val 9370695"/>
              <a:gd name="f5" fmla="val 4654474"/>
              <a:gd name="f6" fmla="val 6492062"/>
              <a:gd name="f7" fmla="val 4618406"/>
              <a:gd name="f8" fmla="val 6437490"/>
              <a:gd name="f9" fmla="val 4581017"/>
              <a:gd name="f10" fmla="val 6419761"/>
              <a:gd name="f11" fmla="val 4531322"/>
              <a:gd name="f12" fmla="val 6409969"/>
              <a:gd name="f13" fmla="val 3303346"/>
              <a:gd name="f14" fmla="val 6290208"/>
              <a:gd name="f15" fmla="val 3259201"/>
              <a:gd name="f16" fmla="val 6282779"/>
              <a:gd name="f17" fmla="val 3214078"/>
              <a:gd name="f18" fmla="val 6269355"/>
              <a:gd name="f19" fmla="val 3168954"/>
              <a:gd name="f20" fmla="val 6250597"/>
              <a:gd name="f21" fmla="val 3124822"/>
              <a:gd name="f22" fmla="val 6227153"/>
              <a:gd name="f23" fmla="val 3082671"/>
              <a:gd name="f24" fmla="val 6199644"/>
              <a:gd name="f25" fmla="val 3043478"/>
              <a:gd name="f26" fmla="val 6168733"/>
              <a:gd name="f27" fmla="val 3008261"/>
              <a:gd name="f28" fmla="val 6135065"/>
              <a:gd name="f29" fmla="val 2977972"/>
              <a:gd name="f30" fmla="val 6099264"/>
              <a:gd name="f31" fmla="val 2953613"/>
              <a:gd name="f32" fmla="val 6062002"/>
              <a:gd name="f33" fmla="val 2356993"/>
              <a:gd name="f34" fmla="val 4991151"/>
              <a:gd name="f35" fmla="val 2328265"/>
              <a:gd name="f36" fmla="val 4949761"/>
              <a:gd name="f37" fmla="val 2297061"/>
              <a:gd name="f38" fmla="val 4922723"/>
              <a:gd name="f39" fmla="val 2264651"/>
              <a:gd name="f40" fmla="val 4909972"/>
              <a:gd name="f41" fmla="val 2232266"/>
              <a:gd name="f42" fmla="val 4911458"/>
              <a:gd name="f43" fmla="val 2201176"/>
              <a:gd name="f44" fmla="val 4927117"/>
              <a:gd name="f45" fmla="val 2172639"/>
              <a:gd name="f46" fmla="val 4956899"/>
              <a:gd name="f47" fmla="val 2147887"/>
              <a:gd name="f48" fmla="val 5000752"/>
              <a:gd name="f49" fmla="val 1653527"/>
              <a:gd name="f50" fmla="val 6121641"/>
              <a:gd name="f51" fmla="val 1632750"/>
              <a:gd name="f52" fmla="val 6160973"/>
              <a:gd name="f53" fmla="val 1605927"/>
              <a:gd name="f54" fmla="val 6199378"/>
              <a:gd name="f55" fmla="val 1573987"/>
              <a:gd name="f56" fmla="val 6236144"/>
              <a:gd name="f57" fmla="val 1537855"/>
              <a:gd name="f58" fmla="val 6270510"/>
              <a:gd name="f59" fmla="val 1498447"/>
              <a:gd name="f60" fmla="val 6301752"/>
              <a:gd name="f61" fmla="val 1456677"/>
              <a:gd name="f62" fmla="val 6329146"/>
              <a:gd name="f63" fmla="val 1413497"/>
              <a:gd name="f64" fmla="val 6351956"/>
              <a:gd name="f65" fmla="val 1369796"/>
              <a:gd name="f66" fmla="val 6369444"/>
              <a:gd name="f67" fmla="val 1326527"/>
              <a:gd name="f68" fmla="val 6380886"/>
              <a:gd name="f69" fmla="val 114998"/>
              <a:gd name="f70" fmla="val 6612572"/>
              <a:gd name="f71" fmla="val 66408"/>
              <a:gd name="f72" fmla="val 6626873"/>
              <a:gd name="f73" fmla="val 30835"/>
              <a:gd name="f74" fmla="val 6647942"/>
              <a:gd name="f75" fmla="val 8585"/>
              <a:gd name="f76" fmla="val 6674574"/>
              <a:gd name="f77" fmla="val 6705562"/>
              <a:gd name="f78" fmla="val 5410"/>
              <a:gd name="f79" fmla="val 6739725"/>
              <a:gd name="f80" fmla="val 25158"/>
              <a:gd name="f81" fmla="val 6775844"/>
              <a:gd name="f82" fmla="val 59575"/>
              <a:gd name="f83" fmla="val 6812724"/>
              <a:gd name="f84" fmla="val 981989"/>
              <a:gd name="f85" fmla="val 7625270"/>
              <a:gd name="f86" fmla="val 1013307"/>
              <a:gd name="f87" fmla="val 7657008"/>
              <a:gd name="f88" fmla="val 1041857"/>
              <a:gd name="f89" fmla="val 7694168"/>
              <a:gd name="f90" fmla="val 1067244"/>
              <a:gd name="f91" fmla="val 7735646"/>
              <a:gd name="f92" fmla="val 1089050"/>
              <a:gd name="f93" fmla="val 7780337"/>
              <a:gd name="f94" fmla="val 1106843"/>
              <a:gd name="f95" fmla="val 7827162"/>
              <a:gd name="f96" fmla="val 1120216"/>
              <a:gd name="f97" fmla="val 7875003"/>
              <a:gd name="f98" fmla="val 1128750"/>
              <a:gd name="f99" fmla="val 7922768"/>
              <a:gd name="f100" fmla="val 1132027"/>
              <a:gd name="f101" fmla="val 7969377"/>
              <a:gd name="f102" fmla="val 1129639"/>
              <a:gd name="f103" fmla="val 8013713"/>
              <a:gd name="f104" fmla="val 977493"/>
              <a:gd name="f105" fmla="val 9227769"/>
              <a:gd name="f106" fmla="val 976185"/>
              <a:gd name="f107" fmla="val 9277985"/>
              <a:gd name="f108" fmla="val 985393"/>
              <a:gd name="f109" fmla="val 9318028"/>
              <a:gd name="f110" fmla="val 1004062"/>
              <a:gd name="f111" fmla="val 9347238"/>
              <a:gd name="f112" fmla="val 1031138"/>
              <a:gd name="f113" fmla="val 9364904"/>
              <a:gd name="f114" fmla="val 1065580"/>
              <a:gd name="f115" fmla="val 9370352"/>
              <a:gd name="f116" fmla="val 1106322"/>
              <a:gd name="f117" fmla="val 9362897"/>
              <a:gd name="f118" fmla="val 1152321"/>
              <a:gd name="f119" fmla="val 9341853"/>
              <a:gd name="f120" fmla="val 2216810"/>
              <a:gd name="f121" fmla="val 8723122"/>
              <a:gd name="f122" fmla="val 2256929"/>
              <a:gd name="f123" fmla="val 8703399"/>
              <a:gd name="f124" fmla="val 2301392"/>
              <a:gd name="f125" fmla="val 8687956"/>
              <a:gd name="f126" fmla="val 2349017"/>
              <a:gd name="f127" fmla="val 8676830"/>
              <a:gd name="f128" fmla="val 2398623"/>
              <a:gd name="f129" fmla="val 8670087"/>
              <a:gd name="f130" fmla="val 2449030"/>
              <a:gd name="f131" fmla="val 8667775"/>
              <a:gd name="f132" fmla="val 2499055"/>
              <a:gd name="f133" fmla="val 8669960"/>
              <a:gd name="f134" fmla="val 2547518"/>
              <a:gd name="f135" fmla="val 8676678"/>
              <a:gd name="f136" fmla="val 2593238"/>
              <a:gd name="f137" fmla="val 8687994"/>
              <a:gd name="f138" fmla="val 2635034"/>
              <a:gd name="f139" fmla="val 8703958"/>
              <a:gd name="f140" fmla="val 3752558"/>
              <a:gd name="f141" fmla="val 9222575"/>
              <a:gd name="f142" fmla="val 3800335"/>
              <a:gd name="f143" fmla="val 9239313"/>
              <a:gd name="f144" fmla="val 3841597"/>
              <a:gd name="f145" fmla="val 9243009"/>
              <a:gd name="f146" fmla="val 3900703"/>
              <a:gd name="f147" fmla="val 9214358"/>
              <a:gd name="f148" fmla="val 3922026"/>
              <a:gd name="f149" fmla="val 9142832"/>
              <a:gd name="f150" fmla="val 3916057"/>
              <a:gd name="f151" fmla="val 9092946"/>
              <a:gd name="f152" fmla="val 3651478"/>
              <a:gd name="f153" fmla="val 7898028"/>
              <a:gd name="f154" fmla="val 3644963"/>
              <a:gd name="f155" fmla="val 7854099"/>
              <a:gd name="f156" fmla="val 3643896"/>
              <a:gd name="f157" fmla="val 7807388"/>
              <a:gd name="f158" fmla="val 3647948"/>
              <a:gd name="f159" fmla="val 7759039"/>
              <a:gd name="f160" fmla="val 3656800"/>
              <a:gd name="f161" fmla="val 7710170"/>
              <a:gd name="f162" fmla="val 3670160"/>
              <a:gd name="f163" fmla="val 7661935"/>
              <a:gd name="f164" fmla="val 3687711"/>
              <a:gd name="f165" fmla="val 7615428"/>
              <a:gd name="f166" fmla="val 3709124"/>
              <a:gd name="f167" fmla="val 7571816"/>
              <a:gd name="f168" fmla="val 3734092"/>
              <a:gd name="f169" fmla="val 7532205"/>
              <a:gd name="f170" fmla="val 3762311"/>
              <a:gd name="f171" fmla="val 7497737"/>
              <a:gd name="f172" fmla="val 4605147"/>
              <a:gd name="f173" fmla="val 6604216"/>
              <a:gd name="f174" fmla="val 4635970"/>
              <a:gd name="f175" fmla="val 6564338"/>
              <a:gd name="f176" fmla="val 4652264"/>
              <a:gd name="f177" fmla="val 6526568"/>
              <a:gd name="f178" fmla="val 11603177"/>
              <a:gd name="f179" fmla="val 1713699"/>
              <a:gd name="f180" fmla="val 11591912"/>
              <a:gd name="f181" fmla="val 1646021"/>
              <a:gd name="f182" fmla="val 11549405"/>
              <a:gd name="f183" fmla="val 1596999"/>
              <a:gd name="f184" fmla="val 11477854"/>
              <a:gd name="f185" fmla="val 1570012"/>
              <a:gd name="f186" fmla="val 11431867"/>
              <a:gd name="f187" fmla="val 1565859"/>
              <a:gd name="f188" fmla="val 11379441"/>
              <a:gd name="f189" fmla="val 1568475"/>
              <a:gd name="f190" fmla="val 9455175"/>
              <a:gd name="f191" fmla="val 1781873"/>
              <a:gd name="f192" fmla="val 9410522"/>
              <a:gd name="f193" fmla="val 1784769"/>
              <a:gd name="f194" fmla="val 9364193"/>
              <a:gd name="f195" fmla="val 1783905"/>
              <a:gd name="f196" fmla="val 9316618"/>
              <a:gd name="f197" fmla="val 1779447"/>
              <a:gd name="f198" fmla="val 9268282"/>
              <a:gd name="f199" fmla="val 1771586"/>
              <a:gd name="f200" fmla="val 9219616"/>
              <a:gd name="f201" fmla="val 1760499"/>
              <a:gd name="f202" fmla="val 9171102"/>
              <a:gd name="f203" fmla="val 1746364"/>
              <a:gd name="f204" fmla="val 9123185"/>
              <a:gd name="f205" fmla="val 1729346"/>
              <a:gd name="f206" fmla="val 9076334"/>
              <a:gd name="f207" fmla="val 1709635"/>
              <a:gd name="f208" fmla="val 9031008"/>
              <a:gd name="f209" fmla="val 1687410"/>
              <a:gd name="f210" fmla="val 8987663"/>
              <a:gd name="f211" fmla="val 1662849"/>
              <a:gd name="f212" fmla="val 8946756"/>
              <a:gd name="f213" fmla="val 1636115"/>
              <a:gd name="f214" fmla="val 8908745"/>
              <a:gd name="f215" fmla="val 1607400"/>
              <a:gd name="f216" fmla="val 8874100"/>
              <a:gd name="f217" fmla="val 1576882"/>
              <a:gd name="f218" fmla="val 8843264"/>
              <a:gd name="f219" fmla="val 1544726"/>
              <a:gd name="f220" fmla="val 7575080"/>
              <a:gd name="f221" fmla="val 94005"/>
              <a:gd name="f222" fmla="val 7538339"/>
              <a:gd name="f223" fmla="val 56832"/>
              <a:gd name="f224" fmla="val 7501699"/>
              <a:gd name="f225" fmla="val 28968"/>
              <a:gd name="f226" fmla="val 7465657"/>
              <a:gd name="f227" fmla="val 10299"/>
              <a:gd name="f228" fmla="val 7430681"/>
              <a:gd name="f229" fmla="val 685"/>
              <a:gd name="f230" fmla="val 7397267"/>
              <a:gd name="f231" fmla="val 7365924"/>
              <a:gd name="f232" fmla="val 8128"/>
              <a:gd name="f233" fmla="val 7311364"/>
              <a:gd name="f234" fmla="val 50279"/>
              <a:gd name="f235" fmla="val 7289152"/>
              <a:gd name="f236" fmla="val 84061"/>
              <a:gd name="f237" fmla="val 7270953"/>
              <a:gd name="f238" fmla="val 126149"/>
              <a:gd name="f239" fmla="val 7257262"/>
              <a:gd name="f240" fmla="val 176390"/>
              <a:gd name="f241" fmla="val 6867296"/>
              <a:gd name="f242" fmla="val 2056803"/>
              <a:gd name="f243" fmla="val 6856285"/>
              <a:gd name="f244" fmla="val 2099805"/>
              <a:gd name="f245" fmla="val 6841134"/>
              <a:gd name="f246" fmla="val 2143239"/>
              <a:gd name="f247" fmla="val 6822160"/>
              <a:gd name="f248" fmla="val 2186724"/>
              <a:gd name="f249" fmla="val 6799681"/>
              <a:gd name="f250" fmla="val 2229878"/>
              <a:gd name="f251" fmla="val 6774002"/>
              <a:gd name="f252" fmla="val 2272347"/>
              <a:gd name="f253" fmla="val 6745440"/>
              <a:gd name="f254" fmla="val 2313724"/>
              <a:gd name="f255" fmla="val 6714312"/>
              <a:gd name="f256" fmla="val 2353640"/>
              <a:gd name="f257" fmla="val 6680924"/>
              <a:gd name="f258" fmla="val 2391727"/>
              <a:gd name="f259" fmla="val 6645592"/>
              <a:gd name="f260" fmla="val 2427605"/>
              <a:gd name="f261" fmla="val 6608623"/>
              <a:gd name="f262" fmla="val 2460879"/>
              <a:gd name="f263" fmla="val 6570345"/>
              <a:gd name="f264" fmla="val 2491194"/>
              <a:gd name="f265" fmla="val 6531051"/>
              <a:gd name="f266" fmla="val 2518156"/>
              <a:gd name="f267" fmla="val 6491059"/>
              <a:gd name="f268" fmla="val 2541384"/>
              <a:gd name="f269" fmla="val 6450685"/>
              <a:gd name="f270" fmla="val 2560523"/>
              <a:gd name="f271" fmla="val 4667288"/>
              <a:gd name="f272" fmla="val 3308058"/>
              <a:gd name="f273" fmla="val 4620260"/>
              <a:gd name="f274" fmla="val 3331210"/>
              <a:gd name="f275" fmla="val 4582211"/>
              <a:gd name="f276" fmla="val 3357143"/>
              <a:gd name="f277" fmla="val 4553153"/>
              <a:gd name="f278" fmla="val 3385375"/>
              <a:gd name="f279" fmla="val 4522140"/>
              <a:gd name="f280" fmla="val 3446691"/>
              <a:gd name="f281" fmla="val 4520247"/>
              <a:gd name="f282" fmla="val 3478771"/>
              <a:gd name="f283" fmla="val 4527461"/>
              <a:gd name="f284" fmla="val 3511118"/>
              <a:gd name="f285" fmla="val 4569358"/>
              <a:gd name="f286" fmla="val 3574643"/>
              <a:gd name="f287" fmla="val 4604105"/>
              <a:gd name="f288" fmla="val 3604806"/>
              <a:gd name="f289" fmla="val 4648073"/>
              <a:gd name="f290" fmla="val 3633228"/>
              <a:gd name="f291" fmla="val 6331331"/>
              <a:gd name="f292" fmla="val 4582033"/>
              <a:gd name="f293" fmla="val 6369164"/>
              <a:gd name="f294" fmla="val 4605706"/>
              <a:gd name="f295" fmla="val 6406147"/>
              <a:gd name="f296" fmla="val 4633417"/>
              <a:gd name="f297" fmla="val 6441999"/>
              <a:gd name="f298" fmla="val 4664735"/>
              <a:gd name="f299" fmla="val 6476454"/>
              <a:gd name="f300" fmla="val 4699266"/>
              <a:gd name="f301" fmla="val 6509245"/>
              <a:gd name="f302" fmla="val 4736604"/>
              <a:gd name="f303" fmla="val 6540119"/>
              <a:gd name="f304" fmla="val 4776317"/>
              <a:gd name="f305" fmla="val 6568795"/>
              <a:gd name="f306" fmla="val 4818011"/>
              <a:gd name="f307" fmla="val 6595008"/>
              <a:gd name="f308" fmla="val 4861255"/>
              <a:gd name="f309" fmla="val 6618503"/>
              <a:gd name="f310" fmla="val 4905667"/>
              <a:gd name="f311" fmla="val 6639001"/>
              <a:gd name="f312" fmla="val 4950803"/>
              <a:gd name="f313" fmla="val 6656248"/>
              <a:gd name="f314" fmla="val 4996269"/>
              <a:gd name="f315" fmla="val 6669976"/>
              <a:gd name="f316" fmla="val 5041646"/>
              <a:gd name="f317" fmla="val 6679908"/>
              <a:gd name="f318" fmla="val 5086540"/>
              <a:gd name="f319" fmla="val 6685788"/>
              <a:gd name="f320" fmla="val 5130520"/>
              <a:gd name="f321" fmla="val 6851751"/>
              <a:gd name="f322" fmla="val 7043255"/>
              <a:gd name="f323" fmla="val 6859422"/>
              <a:gd name="f324" fmla="val 7094728"/>
              <a:gd name="f325" fmla="val 6872529"/>
              <a:gd name="f326" fmla="val 7138619"/>
              <a:gd name="f327" fmla="val 6890626"/>
              <a:gd name="f328" fmla="val 7174725"/>
              <a:gd name="f329" fmla="val 6939839"/>
              <a:gd name="f330" fmla="val 7222909"/>
              <a:gd name="f331" fmla="val 7003275"/>
              <a:gd name="f332" fmla="val 7237793"/>
              <a:gd name="f333" fmla="val 7039140"/>
              <a:gd name="f334" fmla="val 7232294"/>
              <a:gd name="f335" fmla="val 7077151"/>
              <a:gd name="f336" fmla="val 7217918"/>
              <a:gd name="f337" fmla="val 7116813"/>
              <a:gd name="f338" fmla="val 7194486"/>
              <a:gd name="f339" fmla="val 7157656"/>
              <a:gd name="f340" fmla="val 7161809"/>
              <a:gd name="f341" fmla="val 8587969"/>
              <a:gd name="f342" fmla="val 5867730"/>
              <a:gd name="f343" fmla="val 8622373"/>
              <a:gd name="f344" fmla="val 5839371"/>
              <a:gd name="f345" fmla="val 8660371"/>
              <a:gd name="f346" fmla="val 5813056"/>
              <a:gd name="f347" fmla="val 8701494"/>
              <a:gd name="f348" fmla="val 5788939"/>
              <a:gd name="f349" fmla="val 8745258"/>
              <a:gd name="f350" fmla="val 5767121"/>
              <a:gd name="f351" fmla="val 8791207"/>
              <a:gd name="f352" fmla="val 5747740"/>
              <a:gd name="f353" fmla="val 8838832"/>
              <a:gd name="f354" fmla="val 5730913"/>
              <a:gd name="f355" fmla="val 8887689"/>
              <a:gd name="f356" fmla="val 5716752"/>
              <a:gd name="f357" fmla="val 8937269"/>
              <a:gd name="f358" fmla="val 5705399"/>
              <a:gd name="f359" fmla="val 8987130"/>
              <a:gd name="f360" fmla="val 5696978"/>
              <a:gd name="f361" fmla="val 9036761"/>
              <a:gd name="f362" fmla="val 5691594"/>
              <a:gd name="f363" fmla="val 9085707"/>
              <a:gd name="f364" fmla="val 5689397"/>
              <a:gd name="f365" fmla="val 9133484"/>
              <a:gd name="f366" fmla="val 5690476"/>
              <a:gd name="f367" fmla="val 9179623"/>
              <a:gd name="f368" fmla="val 5694985"/>
              <a:gd name="f369" fmla="val 9223629"/>
              <a:gd name="f370" fmla="val 5703049"/>
              <a:gd name="f371" fmla="val 11109617"/>
              <a:gd name="f372" fmla="val 6137580"/>
              <a:gd name="f373" fmla="val 11161382"/>
              <a:gd name="f374" fmla="val 6146254"/>
              <a:gd name="f375" fmla="val 11207534"/>
              <a:gd name="f376" fmla="val 6147447"/>
              <a:gd name="f377" fmla="val 11247780"/>
              <a:gd name="f378" fmla="val 6141542"/>
              <a:gd name="f379" fmla="val 11309210"/>
              <a:gd name="f380" fmla="val 6110021"/>
              <a:gd name="f381" fmla="val 11343107"/>
              <a:gd name="f382" fmla="val 6054801"/>
              <a:gd name="f383" fmla="val 11348911"/>
              <a:gd name="f384" fmla="val 6019279"/>
              <a:gd name="f385" fmla="val 11346866"/>
              <a:gd name="f386" fmla="val 5978995"/>
              <a:gd name="f387" fmla="val 11336642"/>
              <a:gd name="f388" fmla="val 5934341"/>
              <a:gd name="f389" fmla="val 11317935"/>
              <a:gd name="f390" fmla="val 5885713"/>
              <a:gd name="f391" fmla="val 10518610"/>
              <a:gd name="f392" fmla="val 4137164"/>
              <a:gd name="f393" fmla="val 10502036"/>
              <a:gd name="f394" fmla="val 4095953"/>
              <a:gd name="f395" fmla="val 10488549"/>
              <a:gd name="f396" fmla="val 4051998"/>
              <a:gd name="f397" fmla="val 10478110"/>
              <a:gd name="f398" fmla="val 4005757"/>
              <a:gd name="f399" fmla="val 10470718"/>
              <a:gd name="f400" fmla="val 3957739"/>
              <a:gd name="f401" fmla="val 10466311"/>
              <a:gd name="f402" fmla="val 3908425"/>
              <a:gd name="f403" fmla="val 10464889"/>
              <a:gd name="f404" fmla="val 3858310"/>
              <a:gd name="f405" fmla="val 10466400"/>
              <a:gd name="f406" fmla="val 3807879"/>
              <a:gd name="f407" fmla="val 10470832"/>
              <a:gd name="f408" fmla="val 3757599"/>
              <a:gd name="f409" fmla="val 10478148"/>
              <a:gd name="f410" fmla="val 3707993"/>
              <a:gd name="f411" fmla="val 10488320"/>
              <a:gd name="f412" fmla="val 3659530"/>
              <a:gd name="f413" fmla="val 10501325"/>
              <a:gd name="f414" fmla="val 3612705"/>
              <a:gd name="f415" fmla="val 10517124"/>
              <a:gd name="f416" fmla="val 3567988"/>
              <a:gd name="f417" fmla="val 10535691"/>
              <a:gd name="f418" fmla="val 3525888"/>
              <a:gd name="f419" fmla="val 10557002"/>
              <a:gd name="f420" fmla="val 3486886"/>
              <a:gd name="f421" fmla="val 11556683"/>
              <a:gd name="f422" fmla="val 1842757"/>
              <a:gd name="f423" fmla="val 11581003"/>
              <a:gd name="f424" fmla="val 1796630"/>
              <a:gd name="f425" fmla="val 11596408"/>
              <a:gd name="f426" fmla="val 1753476"/>
              <a:gd name="f427" fmla="*/ f0 1 11603355"/>
              <a:gd name="f428" fmla="*/ f1 1 9370695"/>
              <a:gd name="f429" fmla="+- f4 0 f2"/>
              <a:gd name="f430" fmla="+- f3 0 f2"/>
              <a:gd name="f431" fmla="*/ f430 1 11603355"/>
              <a:gd name="f432" fmla="*/ f429 1 9370695"/>
              <a:gd name="f433" fmla="*/ f2 1 f431"/>
              <a:gd name="f434" fmla="*/ f3 1 f431"/>
              <a:gd name="f435" fmla="*/ f2 1 f432"/>
              <a:gd name="f436" fmla="*/ f4 1 f432"/>
              <a:gd name="f437" fmla="*/ f433 f427 1"/>
              <a:gd name="f438" fmla="*/ f434 f427 1"/>
              <a:gd name="f439" fmla="*/ f436 f428 1"/>
              <a:gd name="f440" fmla="*/ f435 f428 1"/>
            </a:gdLst>
            <a:ahLst/>
            <a:cxnLst>
              <a:cxn ang="3cd4">
                <a:pos x="hc" y="t"/>
              </a:cxn>
              <a:cxn ang="0">
                <a:pos x="r" y="vc"/>
              </a:cxn>
              <a:cxn ang="cd4">
                <a:pos x="hc" y="b"/>
              </a:cxn>
              <a:cxn ang="cd2">
                <a:pos x="l" y="vc"/>
              </a:cxn>
            </a:cxnLst>
            <a:rect l="f437" t="f440" r="f438" b="f439"/>
            <a:pathLst>
              <a:path w="11603355" h="9370695">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2"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5" y="f6"/>
                </a:lnTo>
                <a:close/>
              </a:path>
              <a:path w="11603355" h="9370695">
                <a:moveTo>
                  <a:pt x="f178" y="f179"/>
                </a:move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lnTo>
                  <a:pt x="f409" y="f410"/>
                </a:lnTo>
                <a:lnTo>
                  <a:pt x="f411" y="f412"/>
                </a:lnTo>
                <a:lnTo>
                  <a:pt x="f413" y="f414"/>
                </a:lnTo>
                <a:lnTo>
                  <a:pt x="f415" y="f416"/>
                </a:lnTo>
                <a:lnTo>
                  <a:pt x="f417" y="f418"/>
                </a:lnTo>
                <a:lnTo>
                  <a:pt x="f419" y="f420"/>
                </a:lnTo>
                <a:lnTo>
                  <a:pt x="f421" y="f422"/>
                </a:lnTo>
                <a:lnTo>
                  <a:pt x="f423" y="f424"/>
                </a:lnTo>
                <a:lnTo>
                  <a:pt x="f425" y="f426"/>
                </a:lnTo>
                <a:lnTo>
                  <a:pt x="f178" y="f179"/>
                </a:lnTo>
                <a:close/>
              </a:path>
            </a:pathLst>
          </a:custGeom>
          <a:solidFill>
            <a:srgbClr val="FFCC00">
              <a:alpha val="5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
        <p:nvSpPr>
          <p:cNvPr id="4" name="object 31">
            <a:extLst>
              <a:ext uri="{FF2B5EF4-FFF2-40B4-BE49-F238E27FC236}">
                <a16:creationId xmlns:a16="http://schemas.microsoft.com/office/drawing/2014/main" id="{AAB02E97-6ACE-49F1-B93D-37FE83B95759}"/>
              </a:ext>
            </a:extLst>
          </p:cNvPr>
          <p:cNvSpPr/>
          <p:nvPr/>
        </p:nvSpPr>
        <p:spPr>
          <a:xfrm>
            <a:off x="0" y="1005218"/>
            <a:ext cx="1005209" cy="722632"/>
          </a:xfrm>
          <a:custGeom>
            <a:avLst/>
            <a:gdLst>
              <a:gd name="f0" fmla="val w"/>
              <a:gd name="f1" fmla="val h"/>
              <a:gd name="f2" fmla="val 0"/>
              <a:gd name="f3" fmla="val 1005205"/>
              <a:gd name="f4" fmla="val 722630"/>
              <a:gd name="f5" fmla="val 1005204"/>
              <a:gd name="f6" fmla="val 722480"/>
              <a:gd name="f7" fmla="*/ f0 1 1005205"/>
              <a:gd name="f8" fmla="*/ f1 1 722630"/>
              <a:gd name="f9" fmla="+- f4 0 f2"/>
              <a:gd name="f10" fmla="+- f3 0 f2"/>
              <a:gd name="f11" fmla="*/ f10 1 1005205"/>
              <a:gd name="f12" fmla="*/ f9 1 72263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1005205" h="722630">
                <a:moveTo>
                  <a:pt x="f5" y="f2"/>
                </a:moveTo>
                <a:lnTo>
                  <a:pt x="f2" y="f2"/>
                </a:lnTo>
                <a:lnTo>
                  <a:pt x="f2" y="f6"/>
                </a:lnTo>
                <a:lnTo>
                  <a:pt x="f5" y="f6"/>
                </a:lnTo>
                <a:lnTo>
                  <a:pt x="f5" y="f2"/>
                </a:lnTo>
                <a:close/>
              </a:path>
            </a:pathLst>
          </a:custGeom>
          <a:solidFill>
            <a:srgbClr val="033163"/>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0" cap="none" spc="0" baseline="0">
                <a:solidFill>
                  <a:srgbClr val="000000"/>
                </a:solidFill>
                <a:uFillTx/>
                <a:latin typeface="Calibri"/>
              </a:rPr>
              <a:t>c</a:t>
            </a:r>
          </a:p>
        </p:txBody>
      </p:sp>
      <p:pic>
        <p:nvPicPr>
          <p:cNvPr id="8" name="Image 40">
            <a:extLst>
              <a:ext uri="{FF2B5EF4-FFF2-40B4-BE49-F238E27FC236}">
                <a16:creationId xmlns:a16="http://schemas.microsoft.com/office/drawing/2014/main" id="{9C1442E9-E00E-4BD8-87FF-2C6587228F64}"/>
              </a:ext>
            </a:extLst>
          </p:cNvPr>
          <p:cNvPicPr>
            <a:picLocks noChangeAspect="1"/>
          </p:cNvPicPr>
          <p:nvPr/>
        </p:nvPicPr>
        <p:blipFill>
          <a:blip r:embed="rId2"/>
          <a:stretch>
            <a:fillRect/>
          </a:stretch>
        </p:blipFill>
        <p:spPr>
          <a:xfrm>
            <a:off x="-23280" y="7918201"/>
            <a:ext cx="4008116" cy="3410053"/>
          </a:xfrm>
          <a:prstGeom prst="rect">
            <a:avLst/>
          </a:prstGeom>
          <a:noFill/>
          <a:ln cap="flat">
            <a:noFill/>
          </a:ln>
        </p:spPr>
      </p:pic>
      <p:sp>
        <p:nvSpPr>
          <p:cNvPr id="9" name="Titre 2">
            <a:extLst>
              <a:ext uri="{FF2B5EF4-FFF2-40B4-BE49-F238E27FC236}">
                <a16:creationId xmlns:a16="http://schemas.microsoft.com/office/drawing/2014/main" id="{36DCA921-65F8-45D9-A046-4EF89EED3116}"/>
              </a:ext>
            </a:extLst>
          </p:cNvPr>
          <p:cNvSpPr txBox="1"/>
          <p:nvPr/>
        </p:nvSpPr>
        <p:spPr>
          <a:xfrm>
            <a:off x="1980778" y="861408"/>
            <a:ext cx="14003423" cy="1143585"/>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500" b="1" i="0" u="none" strike="noStrike" kern="0" cap="all" spc="0" baseline="0" dirty="0">
                <a:solidFill>
                  <a:srgbClr val="002060"/>
                </a:solidFill>
                <a:uFillTx/>
                <a:latin typeface="Proxima Nova"/>
                <a:cs typeface="Times New Roman" pitchFamily="18"/>
              </a:rPr>
              <a:t>Calendrier indicatif</a:t>
            </a:r>
          </a:p>
        </p:txBody>
      </p:sp>
      <p:sp>
        <p:nvSpPr>
          <p:cNvPr id="10" name="Espace réservé du texte 1">
            <a:extLst>
              <a:ext uri="{FF2B5EF4-FFF2-40B4-BE49-F238E27FC236}">
                <a16:creationId xmlns:a16="http://schemas.microsoft.com/office/drawing/2014/main" id="{603E6AF3-446E-4ED4-AC71-7DB80B21BFD9}"/>
              </a:ext>
            </a:extLst>
          </p:cNvPr>
          <p:cNvSpPr txBox="1"/>
          <p:nvPr/>
        </p:nvSpPr>
        <p:spPr>
          <a:xfrm>
            <a:off x="3515317" y="2281100"/>
            <a:ext cx="16893174" cy="3176470"/>
          </a:xfrm>
          <a:prstGeom prst="rect">
            <a:avLst/>
          </a:prstGeom>
          <a:noFill/>
          <a:ln cap="flat">
            <a:noFill/>
          </a:ln>
        </p:spPr>
        <p:txBody>
          <a:bodyPr vert="horz" wrap="square" lIns="91440" tIns="45720" rIns="91440" bIns="45720" anchor="t" anchorCtr="0" compatLnSpc="1">
            <a:noAutofit/>
          </a:bodyPr>
          <a:lstStyle/>
          <a:p>
            <a:pPr marL="342900" indent="-342900">
              <a:lnSpc>
                <a:spcPct val="250000"/>
              </a:lnSpc>
              <a:buFont typeface="Wingdings" panose="05000000000000000000" pitchFamily="2" charset="2"/>
              <a:buChar char="Ø"/>
            </a:pPr>
            <a:r>
              <a:rPr lang="fr-FR" sz="3200" b="1" dirty="0">
                <a:solidFill>
                  <a:srgbClr val="002060"/>
                </a:solidFill>
                <a:latin typeface="Proxima Nova"/>
              </a:rPr>
              <a:t>31 Mars 2025</a:t>
            </a:r>
            <a:r>
              <a:rPr lang="fr-FR" sz="3200" dirty="0">
                <a:solidFill>
                  <a:srgbClr val="002060"/>
                </a:solidFill>
                <a:latin typeface="Proxima Nova"/>
              </a:rPr>
              <a:t> : Lancement de l’appel à projets</a:t>
            </a:r>
          </a:p>
          <a:p>
            <a:pPr marL="342900" indent="-342900">
              <a:lnSpc>
                <a:spcPct val="250000"/>
              </a:lnSpc>
              <a:buFont typeface="Wingdings" panose="05000000000000000000" pitchFamily="2" charset="2"/>
              <a:buChar char="Ø"/>
            </a:pPr>
            <a:r>
              <a:rPr lang="fr-FR" sz="3200" b="1" dirty="0">
                <a:solidFill>
                  <a:srgbClr val="002060"/>
                </a:solidFill>
                <a:latin typeface="Proxima Nova"/>
              </a:rPr>
              <a:t>30 Avril 2025, 18h00 (heure locale) </a:t>
            </a:r>
            <a:r>
              <a:rPr lang="fr-FR" sz="3200" dirty="0">
                <a:solidFill>
                  <a:srgbClr val="002060"/>
                </a:solidFill>
                <a:latin typeface="Proxima Nova"/>
              </a:rPr>
              <a:t>: Clôture de l’appel à projets</a:t>
            </a:r>
          </a:p>
          <a:p>
            <a:pPr marL="342900" indent="-342900">
              <a:lnSpc>
                <a:spcPct val="150000"/>
              </a:lnSpc>
              <a:buFont typeface="Wingdings" panose="05000000000000000000" pitchFamily="2" charset="2"/>
              <a:buChar char="Ø"/>
            </a:pPr>
            <a:r>
              <a:rPr lang="fr-FR" sz="3200" b="1" dirty="0">
                <a:solidFill>
                  <a:srgbClr val="002060"/>
                </a:solidFill>
                <a:latin typeface="Proxima Nova"/>
              </a:rPr>
              <a:t>Mai-Juin 2025</a:t>
            </a:r>
            <a:r>
              <a:rPr lang="fr-FR" sz="3200" dirty="0">
                <a:solidFill>
                  <a:srgbClr val="002060"/>
                </a:solidFill>
                <a:latin typeface="Proxima Nova"/>
              </a:rPr>
              <a:t> : Analyse et sélection des opérations</a:t>
            </a:r>
          </a:p>
          <a:p>
            <a:pPr marL="342900" indent="-342900">
              <a:lnSpc>
                <a:spcPct val="150000"/>
              </a:lnSpc>
              <a:buFont typeface="Wingdings" panose="05000000000000000000" pitchFamily="2" charset="2"/>
              <a:buChar char="Ø"/>
            </a:pPr>
            <a:r>
              <a:rPr lang="fr-FR" sz="3200" b="1" dirty="0">
                <a:solidFill>
                  <a:srgbClr val="002060"/>
                </a:solidFill>
                <a:latin typeface="Proxima Nova"/>
              </a:rPr>
              <a:t>Juin 2025</a:t>
            </a:r>
            <a:r>
              <a:rPr lang="fr-FR" sz="3200" dirty="0">
                <a:solidFill>
                  <a:srgbClr val="002060"/>
                </a:solidFill>
                <a:latin typeface="Proxima Nova"/>
              </a:rPr>
              <a:t> : Présentation des opérations au Comité Régional Unique de Programmation (agrément ou rejet)</a:t>
            </a:r>
          </a:p>
          <a:p>
            <a:pPr marL="342900" indent="-342900">
              <a:lnSpc>
                <a:spcPct val="250000"/>
              </a:lnSpc>
              <a:buFont typeface="Wingdings" panose="05000000000000000000" pitchFamily="2" charset="2"/>
              <a:buChar char="Ø"/>
            </a:pPr>
            <a:r>
              <a:rPr lang="fr-FR" sz="3200" b="1" dirty="0">
                <a:solidFill>
                  <a:srgbClr val="002060"/>
                </a:solidFill>
                <a:latin typeface="Proxima Nova"/>
              </a:rPr>
              <a:t>Juillet 2025</a:t>
            </a:r>
            <a:r>
              <a:rPr lang="fr-FR" sz="3200" dirty="0">
                <a:solidFill>
                  <a:srgbClr val="002060"/>
                </a:solidFill>
                <a:latin typeface="Proxima Nova"/>
              </a:rPr>
              <a:t> : Recrutement des référents ESS et début des missions</a:t>
            </a:r>
            <a:endParaRPr lang="fr-FR" sz="3200" b="0" i="0" u="none" strike="noStrike" kern="0" cap="none" spc="0" baseline="0" dirty="0">
              <a:solidFill>
                <a:srgbClr val="002060"/>
              </a:solidFill>
              <a:uFillTx/>
              <a:latin typeface="Proxima Nova"/>
            </a:endParaRPr>
          </a:p>
        </p:txBody>
      </p:sp>
    </p:spTree>
    <p:extLst>
      <p:ext uri="{BB962C8B-B14F-4D97-AF65-F5344CB8AC3E}">
        <p14:creationId xmlns:p14="http://schemas.microsoft.com/office/powerpoint/2010/main" val="1350913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2FC7107F-D61F-44A9-A4E9-B193CCA03879}"/>
              </a:ext>
            </a:extLst>
          </p:cNvPr>
          <p:cNvSpPr/>
          <p:nvPr/>
        </p:nvSpPr>
        <p:spPr>
          <a:xfrm>
            <a:off x="1802904" y="7440015"/>
            <a:ext cx="3307713" cy="3415027"/>
          </a:xfrm>
          <a:custGeom>
            <a:avLst/>
            <a:gdLst>
              <a:gd name="f0" fmla="val w"/>
              <a:gd name="f1" fmla="val h"/>
              <a:gd name="f2" fmla="val 0"/>
              <a:gd name="f3" fmla="val 3307715"/>
              <a:gd name="f4" fmla="val 3415029"/>
              <a:gd name="f5" fmla="val 1993783"/>
              <a:gd name="f6" fmla="val 1957011"/>
              <a:gd name="f7" fmla="val 10778"/>
              <a:gd name="f8" fmla="val 1918054"/>
              <a:gd name="f9" fmla="val 42400"/>
              <a:gd name="f10" fmla="val 1300335"/>
              <a:gd name="f11" fmla="val 707982"/>
              <a:gd name="f12" fmla="val 1268615"/>
              <a:gd name="f13" fmla="val 736590"/>
              <a:gd name="f14" fmla="val 1230671"/>
              <a:gd name="f15" fmla="val 761610"/>
              <a:gd name="f16" fmla="val 1188252"/>
              <a:gd name="f17" fmla="val 782420"/>
              <a:gd name="f18" fmla="val 1143107"/>
              <a:gd name="f19" fmla="val 798401"/>
              <a:gd name="f20" fmla="val 1096987"/>
              <a:gd name="f21" fmla="val 808933"/>
              <a:gd name="f22" fmla="val 1051639"/>
              <a:gd name="f23" fmla="val 813397"/>
              <a:gd name="f24" fmla="val 1008815"/>
              <a:gd name="f25" fmla="val 811172"/>
              <a:gd name="f26" fmla="val 105628"/>
              <a:gd name="f27" fmla="val 684004"/>
              <a:gd name="f28" fmla="val 55278"/>
              <a:gd name="f29" fmla="val 684000"/>
              <a:gd name="f30" fmla="val 19931"/>
              <a:gd name="f31" fmla="val 698756"/>
              <a:gd name="f32" fmla="val 1026"/>
              <a:gd name="f33" fmla="val 726183"/>
              <a:gd name="f34" fmla="val 764194"/>
              <a:gd name="f35" fmla="val 18290"/>
              <a:gd name="f36" fmla="val 810701"/>
              <a:gd name="f37" fmla="val 465858"/>
              <a:gd name="f38" fmla="val 1598845"/>
              <a:gd name="f39" fmla="val 485918"/>
              <a:gd name="f40" fmla="val 1644567"/>
              <a:gd name="f41" fmla="val 498661"/>
              <a:gd name="f42" fmla="val 1696353"/>
              <a:gd name="f43" fmla="val 504003"/>
              <a:gd name="f44" fmla="val 1751277"/>
              <a:gd name="f45" fmla="val 501858"/>
              <a:gd name="f46" fmla="val 1806417"/>
              <a:gd name="f47" fmla="val 492142"/>
              <a:gd name="f48" fmla="val 1858846"/>
              <a:gd name="f49" fmla="val 474768"/>
              <a:gd name="f50" fmla="val 1905642"/>
              <a:gd name="f51" fmla="val 73660"/>
              <a:gd name="f52" fmla="val 2718025"/>
              <a:gd name="f53" fmla="val 58100"/>
              <a:gd name="f54" fmla="val 2765484"/>
              <a:gd name="f55" fmla="val 61331"/>
              <a:gd name="f56" fmla="val 2803364"/>
              <a:gd name="f57" fmla="val 81796"/>
              <a:gd name="f58" fmla="val 2829663"/>
              <a:gd name="f59" fmla="val 117936"/>
              <a:gd name="f60" fmla="val 2842375"/>
              <a:gd name="f61" fmla="val 168191"/>
              <a:gd name="f62" fmla="val 2839498"/>
              <a:gd name="f63" fmla="val 1062541"/>
              <a:gd name="f64" fmla="val 2661011"/>
              <a:gd name="f65" fmla="val 1105157"/>
              <a:gd name="f66" fmla="val 2656351"/>
              <a:gd name="f67" fmla="val 1150684"/>
              <a:gd name="f68" fmla="val 2658224"/>
              <a:gd name="f69" fmla="val 1197337"/>
              <a:gd name="f70" fmla="val 2666111"/>
              <a:gd name="f71" fmla="val 1243333"/>
              <a:gd name="f72" fmla="val 2679495"/>
              <a:gd name="f73" fmla="val 1286891"/>
              <a:gd name="f74" fmla="val 2697856"/>
              <a:gd name="f75" fmla="val 1326227"/>
              <a:gd name="f76" fmla="val 2720677"/>
              <a:gd name="f77" fmla="val 1359558"/>
              <a:gd name="f78" fmla="val 2747438"/>
              <a:gd name="f79" fmla="val 2014868"/>
              <a:gd name="f80" fmla="val 3376665"/>
              <a:gd name="f81" fmla="val 2055593"/>
              <a:gd name="f82" fmla="val 3406010"/>
              <a:gd name="f83" fmla="val 2092935"/>
              <a:gd name="f84" fmla="val 3414674"/>
              <a:gd name="f85" fmla="val 2147858"/>
              <a:gd name="f86" fmla="val 3373357"/>
              <a:gd name="f87" fmla="val 2160633"/>
              <a:gd name="f88" fmla="val 3325075"/>
              <a:gd name="f89" fmla="val 2265771"/>
              <a:gd name="f90" fmla="val 2426610"/>
              <a:gd name="f91" fmla="val 2276652"/>
              <a:gd name="f92" fmla="val 2377931"/>
              <a:gd name="f93" fmla="val 2297045"/>
              <a:gd name="f94" fmla="val 2328612"/>
              <a:gd name="f95" fmla="val 2325284"/>
              <a:gd name="f96" fmla="val 2281067"/>
              <a:gd name="f97" fmla="val 2359705"/>
              <a:gd name="f98" fmla="val 2237713"/>
              <a:gd name="f99" fmla="val 2398644"/>
              <a:gd name="f100" fmla="val 2200964"/>
              <a:gd name="f101" fmla="val 2440436"/>
              <a:gd name="f102" fmla="val 2173236"/>
              <a:gd name="f103" fmla="val 3246548"/>
              <a:gd name="f104" fmla="val 1749762"/>
              <a:gd name="f105" fmla="val 3287278"/>
              <a:gd name="f106" fmla="val 1720424"/>
              <a:gd name="f107" fmla="val 3307126"/>
              <a:gd name="f108" fmla="val 1687886"/>
              <a:gd name="f109" fmla="val 3306163"/>
              <a:gd name="f110" fmla="val 1654677"/>
              <a:gd name="f111" fmla="val 3284463"/>
              <a:gd name="f112" fmla="val 1623323"/>
              <a:gd name="f113" fmla="val 3242098"/>
              <a:gd name="f114" fmla="val 1596353"/>
              <a:gd name="f115" fmla="val 2412741"/>
              <a:gd name="f116" fmla="val 1219568"/>
              <a:gd name="f117" fmla="val 2369416"/>
              <a:gd name="f118" fmla="val 1194270"/>
              <a:gd name="f119" fmla="val 2328412"/>
              <a:gd name="f120" fmla="val 1159804"/>
              <a:gd name="f121" fmla="val 2291531"/>
              <a:gd name="f122" fmla="val 1118485"/>
              <a:gd name="f123" fmla="val 2260578"/>
              <a:gd name="f124" fmla="val 1072631"/>
              <a:gd name="f125" fmla="val 2237356"/>
              <a:gd name="f126" fmla="val 1024557"/>
              <a:gd name="f127" fmla="val 2223668"/>
              <a:gd name="f128" fmla="val 976581"/>
              <a:gd name="f129" fmla="val 2066563"/>
              <a:gd name="f130" fmla="val 85592"/>
              <a:gd name="f131" fmla="val 2051002"/>
              <a:gd name="f132" fmla="val 38120"/>
              <a:gd name="f133" fmla="val 2025928"/>
              <a:gd name="f134" fmla="val 9351"/>
              <a:gd name="f135" fmla="*/ f0 1 3307715"/>
              <a:gd name="f136" fmla="*/ f1 1 3415029"/>
              <a:gd name="f137" fmla="+- f4 0 f2"/>
              <a:gd name="f138" fmla="+- f3 0 f2"/>
              <a:gd name="f139" fmla="*/ f138 1 3307715"/>
              <a:gd name="f140" fmla="*/ f137 1 3415029"/>
              <a:gd name="f141" fmla="*/ f2 1 f139"/>
              <a:gd name="f142" fmla="*/ f3 1 f139"/>
              <a:gd name="f143" fmla="*/ f2 1 f140"/>
              <a:gd name="f144" fmla="*/ f4 1 f140"/>
              <a:gd name="f145" fmla="*/ f141 f135 1"/>
              <a:gd name="f146" fmla="*/ f142 f135 1"/>
              <a:gd name="f147" fmla="*/ f144 f136 1"/>
              <a:gd name="f148" fmla="*/ f143 f136 1"/>
            </a:gdLst>
            <a:ahLst/>
            <a:cxnLst>
              <a:cxn ang="3cd4">
                <a:pos x="hc" y="t"/>
              </a:cxn>
              <a:cxn ang="0">
                <a:pos x="r" y="vc"/>
              </a:cxn>
              <a:cxn ang="cd4">
                <a:pos x="hc" y="b"/>
              </a:cxn>
              <a:cxn ang="cd2">
                <a:pos x="l" y="vc"/>
              </a:cxn>
            </a:cxnLst>
            <a:rect l="f145" t="f148" r="f146" b="f147"/>
            <a:pathLst>
              <a:path w="3307715" h="3415029">
                <a:moveTo>
                  <a:pt x="f5" y="f2"/>
                </a:moveTo>
                <a:lnTo>
                  <a:pt x="f6"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2"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5" y="f2"/>
                </a:lnTo>
                <a:close/>
              </a:path>
            </a:pathLst>
          </a:custGeom>
          <a:solidFill>
            <a:srgbClr val="FFCC00">
              <a:alpha val="5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
        <p:nvSpPr>
          <p:cNvPr id="3" name="object 4">
            <a:extLst>
              <a:ext uri="{FF2B5EF4-FFF2-40B4-BE49-F238E27FC236}">
                <a16:creationId xmlns:a16="http://schemas.microsoft.com/office/drawing/2014/main" id="{E462CA74-AA1A-4E0A-892C-18B04AED4BCC}"/>
              </a:ext>
            </a:extLst>
          </p:cNvPr>
          <p:cNvSpPr/>
          <p:nvPr/>
        </p:nvSpPr>
        <p:spPr>
          <a:xfrm>
            <a:off x="5811021" y="403497"/>
            <a:ext cx="11603351" cy="9370698"/>
          </a:xfrm>
          <a:custGeom>
            <a:avLst/>
            <a:gdLst>
              <a:gd name="f0" fmla="val w"/>
              <a:gd name="f1" fmla="val h"/>
              <a:gd name="f2" fmla="val 0"/>
              <a:gd name="f3" fmla="val 11603355"/>
              <a:gd name="f4" fmla="val 9370695"/>
              <a:gd name="f5" fmla="val 4654474"/>
              <a:gd name="f6" fmla="val 6492062"/>
              <a:gd name="f7" fmla="val 4618406"/>
              <a:gd name="f8" fmla="val 6437490"/>
              <a:gd name="f9" fmla="val 4581017"/>
              <a:gd name="f10" fmla="val 6419761"/>
              <a:gd name="f11" fmla="val 4531322"/>
              <a:gd name="f12" fmla="val 6409969"/>
              <a:gd name="f13" fmla="val 3303346"/>
              <a:gd name="f14" fmla="val 6290208"/>
              <a:gd name="f15" fmla="val 3259201"/>
              <a:gd name="f16" fmla="val 6282779"/>
              <a:gd name="f17" fmla="val 3214078"/>
              <a:gd name="f18" fmla="val 6269355"/>
              <a:gd name="f19" fmla="val 3168954"/>
              <a:gd name="f20" fmla="val 6250597"/>
              <a:gd name="f21" fmla="val 3124822"/>
              <a:gd name="f22" fmla="val 6227153"/>
              <a:gd name="f23" fmla="val 3082671"/>
              <a:gd name="f24" fmla="val 6199644"/>
              <a:gd name="f25" fmla="val 3043478"/>
              <a:gd name="f26" fmla="val 6168733"/>
              <a:gd name="f27" fmla="val 3008261"/>
              <a:gd name="f28" fmla="val 6135065"/>
              <a:gd name="f29" fmla="val 2977972"/>
              <a:gd name="f30" fmla="val 6099264"/>
              <a:gd name="f31" fmla="val 2953613"/>
              <a:gd name="f32" fmla="val 6062002"/>
              <a:gd name="f33" fmla="val 2356993"/>
              <a:gd name="f34" fmla="val 4991151"/>
              <a:gd name="f35" fmla="val 2328265"/>
              <a:gd name="f36" fmla="val 4949761"/>
              <a:gd name="f37" fmla="val 2297061"/>
              <a:gd name="f38" fmla="val 4922723"/>
              <a:gd name="f39" fmla="val 2264651"/>
              <a:gd name="f40" fmla="val 4909972"/>
              <a:gd name="f41" fmla="val 2232266"/>
              <a:gd name="f42" fmla="val 4911458"/>
              <a:gd name="f43" fmla="val 2201176"/>
              <a:gd name="f44" fmla="val 4927117"/>
              <a:gd name="f45" fmla="val 2172639"/>
              <a:gd name="f46" fmla="val 4956899"/>
              <a:gd name="f47" fmla="val 2147887"/>
              <a:gd name="f48" fmla="val 5000752"/>
              <a:gd name="f49" fmla="val 1653527"/>
              <a:gd name="f50" fmla="val 6121641"/>
              <a:gd name="f51" fmla="val 1632750"/>
              <a:gd name="f52" fmla="val 6160973"/>
              <a:gd name="f53" fmla="val 1605927"/>
              <a:gd name="f54" fmla="val 6199378"/>
              <a:gd name="f55" fmla="val 1573987"/>
              <a:gd name="f56" fmla="val 6236144"/>
              <a:gd name="f57" fmla="val 1537855"/>
              <a:gd name="f58" fmla="val 6270510"/>
              <a:gd name="f59" fmla="val 1498447"/>
              <a:gd name="f60" fmla="val 6301752"/>
              <a:gd name="f61" fmla="val 1456677"/>
              <a:gd name="f62" fmla="val 6329146"/>
              <a:gd name="f63" fmla="val 1413497"/>
              <a:gd name="f64" fmla="val 6351956"/>
              <a:gd name="f65" fmla="val 1369796"/>
              <a:gd name="f66" fmla="val 6369444"/>
              <a:gd name="f67" fmla="val 1326527"/>
              <a:gd name="f68" fmla="val 6380886"/>
              <a:gd name="f69" fmla="val 114998"/>
              <a:gd name="f70" fmla="val 6612572"/>
              <a:gd name="f71" fmla="val 66408"/>
              <a:gd name="f72" fmla="val 6626873"/>
              <a:gd name="f73" fmla="val 30835"/>
              <a:gd name="f74" fmla="val 6647942"/>
              <a:gd name="f75" fmla="val 8585"/>
              <a:gd name="f76" fmla="val 6674574"/>
              <a:gd name="f77" fmla="val 6705562"/>
              <a:gd name="f78" fmla="val 5410"/>
              <a:gd name="f79" fmla="val 6739725"/>
              <a:gd name="f80" fmla="val 25158"/>
              <a:gd name="f81" fmla="val 6775844"/>
              <a:gd name="f82" fmla="val 59575"/>
              <a:gd name="f83" fmla="val 6812724"/>
              <a:gd name="f84" fmla="val 981989"/>
              <a:gd name="f85" fmla="val 7625270"/>
              <a:gd name="f86" fmla="val 1013307"/>
              <a:gd name="f87" fmla="val 7657008"/>
              <a:gd name="f88" fmla="val 1041857"/>
              <a:gd name="f89" fmla="val 7694168"/>
              <a:gd name="f90" fmla="val 1067244"/>
              <a:gd name="f91" fmla="val 7735646"/>
              <a:gd name="f92" fmla="val 1089050"/>
              <a:gd name="f93" fmla="val 7780337"/>
              <a:gd name="f94" fmla="val 1106843"/>
              <a:gd name="f95" fmla="val 7827162"/>
              <a:gd name="f96" fmla="val 1120216"/>
              <a:gd name="f97" fmla="val 7875003"/>
              <a:gd name="f98" fmla="val 1128750"/>
              <a:gd name="f99" fmla="val 7922768"/>
              <a:gd name="f100" fmla="val 1132027"/>
              <a:gd name="f101" fmla="val 7969377"/>
              <a:gd name="f102" fmla="val 1129639"/>
              <a:gd name="f103" fmla="val 8013713"/>
              <a:gd name="f104" fmla="val 977493"/>
              <a:gd name="f105" fmla="val 9227769"/>
              <a:gd name="f106" fmla="val 976185"/>
              <a:gd name="f107" fmla="val 9277985"/>
              <a:gd name="f108" fmla="val 985393"/>
              <a:gd name="f109" fmla="val 9318028"/>
              <a:gd name="f110" fmla="val 1004062"/>
              <a:gd name="f111" fmla="val 9347238"/>
              <a:gd name="f112" fmla="val 1031138"/>
              <a:gd name="f113" fmla="val 9364904"/>
              <a:gd name="f114" fmla="val 1065580"/>
              <a:gd name="f115" fmla="val 9370352"/>
              <a:gd name="f116" fmla="val 1106322"/>
              <a:gd name="f117" fmla="val 9362897"/>
              <a:gd name="f118" fmla="val 1152321"/>
              <a:gd name="f119" fmla="val 9341853"/>
              <a:gd name="f120" fmla="val 2216810"/>
              <a:gd name="f121" fmla="val 8723122"/>
              <a:gd name="f122" fmla="val 2256929"/>
              <a:gd name="f123" fmla="val 8703399"/>
              <a:gd name="f124" fmla="val 2301392"/>
              <a:gd name="f125" fmla="val 8687956"/>
              <a:gd name="f126" fmla="val 2349017"/>
              <a:gd name="f127" fmla="val 8676830"/>
              <a:gd name="f128" fmla="val 2398623"/>
              <a:gd name="f129" fmla="val 8670087"/>
              <a:gd name="f130" fmla="val 2449030"/>
              <a:gd name="f131" fmla="val 8667775"/>
              <a:gd name="f132" fmla="val 2499055"/>
              <a:gd name="f133" fmla="val 8669960"/>
              <a:gd name="f134" fmla="val 2547518"/>
              <a:gd name="f135" fmla="val 8676678"/>
              <a:gd name="f136" fmla="val 2593238"/>
              <a:gd name="f137" fmla="val 8687994"/>
              <a:gd name="f138" fmla="val 2635034"/>
              <a:gd name="f139" fmla="val 8703958"/>
              <a:gd name="f140" fmla="val 3752558"/>
              <a:gd name="f141" fmla="val 9222575"/>
              <a:gd name="f142" fmla="val 3800335"/>
              <a:gd name="f143" fmla="val 9239313"/>
              <a:gd name="f144" fmla="val 3841597"/>
              <a:gd name="f145" fmla="val 9243009"/>
              <a:gd name="f146" fmla="val 3900703"/>
              <a:gd name="f147" fmla="val 9214358"/>
              <a:gd name="f148" fmla="val 3922026"/>
              <a:gd name="f149" fmla="val 9142832"/>
              <a:gd name="f150" fmla="val 3916057"/>
              <a:gd name="f151" fmla="val 9092946"/>
              <a:gd name="f152" fmla="val 3651478"/>
              <a:gd name="f153" fmla="val 7898028"/>
              <a:gd name="f154" fmla="val 3644963"/>
              <a:gd name="f155" fmla="val 7854099"/>
              <a:gd name="f156" fmla="val 3643896"/>
              <a:gd name="f157" fmla="val 7807388"/>
              <a:gd name="f158" fmla="val 3647948"/>
              <a:gd name="f159" fmla="val 7759039"/>
              <a:gd name="f160" fmla="val 3656800"/>
              <a:gd name="f161" fmla="val 7710170"/>
              <a:gd name="f162" fmla="val 3670160"/>
              <a:gd name="f163" fmla="val 7661935"/>
              <a:gd name="f164" fmla="val 3687711"/>
              <a:gd name="f165" fmla="val 7615428"/>
              <a:gd name="f166" fmla="val 3709124"/>
              <a:gd name="f167" fmla="val 7571816"/>
              <a:gd name="f168" fmla="val 3734092"/>
              <a:gd name="f169" fmla="val 7532205"/>
              <a:gd name="f170" fmla="val 3762311"/>
              <a:gd name="f171" fmla="val 7497737"/>
              <a:gd name="f172" fmla="val 4605147"/>
              <a:gd name="f173" fmla="val 6604216"/>
              <a:gd name="f174" fmla="val 4635970"/>
              <a:gd name="f175" fmla="val 6564338"/>
              <a:gd name="f176" fmla="val 4652264"/>
              <a:gd name="f177" fmla="val 6526568"/>
              <a:gd name="f178" fmla="val 11603177"/>
              <a:gd name="f179" fmla="val 1713699"/>
              <a:gd name="f180" fmla="val 11591912"/>
              <a:gd name="f181" fmla="val 1646021"/>
              <a:gd name="f182" fmla="val 11549405"/>
              <a:gd name="f183" fmla="val 1596999"/>
              <a:gd name="f184" fmla="val 11477854"/>
              <a:gd name="f185" fmla="val 1570012"/>
              <a:gd name="f186" fmla="val 11431867"/>
              <a:gd name="f187" fmla="val 1565859"/>
              <a:gd name="f188" fmla="val 11379441"/>
              <a:gd name="f189" fmla="val 1568475"/>
              <a:gd name="f190" fmla="val 9455175"/>
              <a:gd name="f191" fmla="val 1781873"/>
              <a:gd name="f192" fmla="val 9410522"/>
              <a:gd name="f193" fmla="val 1784769"/>
              <a:gd name="f194" fmla="val 9364193"/>
              <a:gd name="f195" fmla="val 1783905"/>
              <a:gd name="f196" fmla="val 9316618"/>
              <a:gd name="f197" fmla="val 1779447"/>
              <a:gd name="f198" fmla="val 9268282"/>
              <a:gd name="f199" fmla="val 1771586"/>
              <a:gd name="f200" fmla="val 9219616"/>
              <a:gd name="f201" fmla="val 1760499"/>
              <a:gd name="f202" fmla="val 9171102"/>
              <a:gd name="f203" fmla="val 1746364"/>
              <a:gd name="f204" fmla="val 9123185"/>
              <a:gd name="f205" fmla="val 1729346"/>
              <a:gd name="f206" fmla="val 9076334"/>
              <a:gd name="f207" fmla="val 1709635"/>
              <a:gd name="f208" fmla="val 9031008"/>
              <a:gd name="f209" fmla="val 1687410"/>
              <a:gd name="f210" fmla="val 8987663"/>
              <a:gd name="f211" fmla="val 1662849"/>
              <a:gd name="f212" fmla="val 8946756"/>
              <a:gd name="f213" fmla="val 1636115"/>
              <a:gd name="f214" fmla="val 8908745"/>
              <a:gd name="f215" fmla="val 1607400"/>
              <a:gd name="f216" fmla="val 8874100"/>
              <a:gd name="f217" fmla="val 1576882"/>
              <a:gd name="f218" fmla="val 8843264"/>
              <a:gd name="f219" fmla="val 1544726"/>
              <a:gd name="f220" fmla="val 7575080"/>
              <a:gd name="f221" fmla="val 94005"/>
              <a:gd name="f222" fmla="val 7538339"/>
              <a:gd name="f223" fmla="val 56832"/>
              <a:gd name="f224" fmla="val 7501699"/>
              <a:gd name="f225" fmla="val 28968"/>
              <a:gd name="f226" fmla="val 7465657"/>
              <a:gd name="f227" fmla="val 10299"/>
              <a:gd name="f228" fmla="val 7430681"/>
              <a:gd name="f229" fmla="val 685"/>
              <a:gd name="f230" fmla="val 7397267"/>
              <a:gd name="f231" fmla="val 7365924"/>
              <a:gd name="f232" fmla="val 8128"/>
              <a:gd name="f233" fmla="val 7311364"/>
              <a:gd name="f234" fmla="val 50279"/>
              <a:gd name="f235" fmla="val 7289152"/>
              <a:gd name="f236" fmla="val 84061"/>
              <a:gd name="f237" fmla="val 7270953"/>
              <a:gd name="f238" fmla="val 126149"/>
              <a:gd name="f239" fmla="val 7257262"/>
              <a:gd name="f240" fmla="val 176390"/>
              <a:gd name="f241" fmla="val 6867296"/>
              <a:gd name="f242" fmla="val 2056803"/>
              <a:gd name="f243" fmla="val 6856285"/>
              <a:gd name="f244" fmla="val 2099805"/>
              <a:gd name="f245" fmla="val 6841134"/>
              <a:gd name="f246" fmla="val 2143239"/>
              <a:gd name="f247" fmla="val 6822160"/>
              <a:gd name="f248" fmla="val 2186724"/>
              <a:gd name="f249" fmla="val 6799681"/>
              <a:gd name="f250" fmla="val 2229878"/>
              <a:gd name="f251" fmla="val 6774002"/>
              <a:gd name="f252" fmla="val 2272347"/>
              <a:gd name="f253" fmla="val 6745440"/>
              <a:gd name="f254" fmla="val 2313724"/>
              <a:gd name="f255" fmla="val 6714312"/>
              <a:gd name="f256" fmla="val 2353640"/>
              <a:gd name="f257" fmla="val 6680924"/>
              <a:gd name="f258" fmla="val 2391727"/>
              <a:gd name="f259" fmla="val 6645592"/>
              <a:gd name="f260" fmla="val 2427605"/>
              <a:gd name="f261" fmla="val 6608623"/>
              <a:gd name="f262" fmla="val 2460879"/>
              <a:gd name="f263" fmla="val 6570345"/>
              <a:gd name="f264" fmla="val 2491194"/>
              <a:gd name="f265" fmla="val 6531051"/>
              <a:gd name="f266" fmla="val 2518156"/>
              <a:gd name="f267" fmla="val 6491059"/>
              <a:gd name="f268" fmla="val 2541384"/>
              <a:gd name="f269" fmla="val 6450685"/>
              <a:gd name="f270" fmla="val 2560523"/>
              <a:gd name="f271" fmla="val 4667288"/>
              <a:gd name="f272" fmla="val 3308058"/>
              <a:gd name="f273" fmla="val 4620260"/>
              <a:gd name="f274" fmla="val 3331210"/>
              <a:gd name="f275" fmla="val 4582211"/>
              <a:gd name="f276" fmla="val 3357143"/>
              <a:gd name="f277" fmla="val 4553153"/>
              <a:gd name="f278" fmla="val 3385375"/>
              <a:gd name="f279" fmla="val 4522140"/>
              <a:gd name="f280" fmla="val 3446691"/>
              <a:gd name="f281" fmla="val 4520247"/>
              <a:gd name="f282" fmla="val 3478771"/>
              <a:gd name="f283" fmla="val 4527461"/>
              <a:gd name="f284" fmla="val 3511118"/>
              <a:gd name="f285" fmla="val 4569358"/>
              <a:gd name="f286" fmla="val 3574643"/>
              <a:gd name="f287" fmla="val 4604105"/>
              <a:gd name="f288" fmla="val 3604806"/>
              <a:gd name="f289" fmla="val 4648073"/>
              <a:gd name="f290" fmla="val 3633228"/>
              <a:gd name="f291" fmla="val 6331331"/>
              <a:gd name="f292" fmla="val 4582033"/>
              <a:gd name="f293" fmla="val 6369164"/>
              <a:gd name="f294" fmla="val 4605706"/>
              <a:gd name="f295" fmla="val 6406147"/>
              <a:gd name="f296" fmla="val 4633417"/>
              <a:gd name="f297" fmla="val 6441999"/>
              <a:gd name="f298" fmla="val 4664735"/>
              <a:gd name="f299" fmla="val 6476454"/>
              <a:gd name="f300" fmla="val 4699266"/>
              <a:gd name="f301" fmla="val 6509245"/>
              <a:gd name="f302" fmla="val 4736604"/>
              <a:gd name="f303" fmla="val 6540119"/>
              <a:gd name="f304" fmla="val 4776317"/>
              <a:gd name="f305" fmla="val 6568795"/>
              <a:gd name="f306" fmla="val 4818011"/>
              <a:gd name="f307" fmla="val 6595008"/>
              <a:gd name="f308" fmla="val 4861255"/>
              <a:gd name="f309" fmla="val 6618503"/>
              <a:gd name="f310" fmla="val 4905667"/>
              <a:gd name="f311" fmla="val 6639001"/>
              <a:gd name="f312" fmla="val 4950803"/>
              <a:gd name="f313" fmla="val 6656248"/>
              <a:gd name="f314" fmla="val 4996269"/>
              <a:gd name="f315" fmla="val 6669976"/>
              <a:gd name="f316" fmla="val 5041646"/>
              <a:gd name="f317" fmla="val 6679908"/>
              <a:gd name="f318" fmla="val 5086540"/>
              <a:gd name="f319" fmla="val 6685788"/>
              <a:gd name="f320" fmla="val 5130520"/>
              <a:gd name="f321" fmla="val 6851751"/>
              <a:gd name="f322" fmla="val 7043255"/>
              <a:gd name="f323" fmla="val 6859422"/>
              <a:gd name="f324" fmla="val 7094728"/>
              <a:gd name="f325" fmla="val 6872529"/>
              <a:gd name="f326" fmla="val 7138619"/>
              <a:gd name="f327" fmla="val 6890626"/>
              <a:gd name="f328" fmla="val 7174725"/>
              <a:gd name="f329" fmla="val 6939839"/>
              <a:gd name="f330" fmla="val 7222909"/>
              <a:gd name="f331" fmla="val 7003275"/>
              <a:gd name="f332" fmla="val 7237793"/>
              <a:gd name="f333" fmla="val 7039140"/>
              <a:gd name="f334" fmla="val 7232294"/>
              <a:gd name="f335" fmla="val 7077151"/>
              <a:gd name="f336" fmla="val 7217918"/>
              <a:gd name="f337" fmla="val 7116813"/>
              <a:gd name="f338" fmla="val 7194486"/>
              <a:gd name="f339" fmla="val 7157656"/>
              <a:gd name="f340" fmla="val 7161809"/>
              <a:gd name="f341" fmla="val 8587969"/>
              <a:gd name="f342" fmla="val 5867730"/>
              <a:gd name="f343" fmla="val 8622373"/>
              <a:gd name="f344" fmla="val 5839371"/>
              <a:gd name="f345" fmla="val 8660371"/>
              <a:gd name="f346" fmla="val 5813056"/>
              <a:gd name="f347" fmla="val 8701494"/>
              <a:gd name="f348" fmla="val 5788939"/>
              <a:gd name="f349" fmla="val 8745258"/>
              <a:gd name="f350" fmla="val 5767121"/>
              <a:gd name="f351" fmla="val 8791207"/>
              <a:gd name="f352" fmla="val 5747740"/>
              <a:gd name="f353" fmla="val 8838832"/>
              <a:gd name="f354" fmla="val 5730913"/>
              <a:gd name="f355" fmla="val 8887689"/>
              <a:gd name="f356" fmla="val 5716752"/>
              <a:gd name="f357" fmla="val 8937269"/>
              <a:gd name="f358" fmla="val 5705399"/>
              <a:gd name="f359" fmla="val 8987130"/>
              <a:gd name="f360" fmla="val 5696978"/>
              <a:gd name="f361" fmla="val 9036761"/>
              <a:gd name="f362" fmla="val 5691594"/>
              <a:gd name="f363" fmla="val 9085707"/>
              <a:gd name="f364" fmla="val 5689397"/>
              <a:gd name="f365" fmla="val 9133484"/>
              <a:gd name="f366" fmla="val 5690476"/>
              <a:gd name="f367" fmla="val 9179623"/>
              <a:gd name="f368" fmla="val 5694985"/>
              <a:gd name="f369" fmla="val 9223629"/>
              <a:gd name="f370" fmla="val 5703049"/>
              <a:gd name="f371" fmla="val 11109617"/>
              <a:gd name="f372" fmla="val 6137580"/>
              <a:gd name="f373" fmla="val 11161382"/>
              <a:gd name="f374" fmla="val 6146254"/>
              <a:gd name="f375" fmla="val 11207534"/>
              <a:gd name="f376" fmla="val 6147447"/>
              <a:gd name="f377" fmla="val 11247780"/>
              <a:gd name="f378" fmla="val 6141542"/>
              <a:gd name="f379" fmla="val 11309210"/>
              <a:gd name="f380" fmla="val 6110021"/>
              <a:gd name="f381" fmla="val 11343107"/>
              <a:gd name="f382" fmla="val 6054801"/>
              <a:gd name="f383" fmla="val 11348911"/>
              <a:gd name="f384" fmla="val 6019279"/>
              <a:gd name="f385" fmla="val 11346866"/>
              <a:gd name="f386" fmla="val 5978995"/>
              <a:gd name="f387" fmla="val 11336642"/>
              <a:gd name="f388" fmla="val 5934341"/>
              <a:gd name="f389" fmla="val 11317935"/>
              <a:gd name="f390" fmla="val 5885713"/>
              <a:gd name="f391" fmla="val 10518610"/>
              <a:gd name="f392" fmla="val 4137164"/>
              <a:gd name="f393" fmla="val 10502036"/>
              <a:gd name="f394" fmla="val 4095953"/>
              <a:gd name="f395" fmla="val 10488549"/>
              <a:gd name="f396" fmla="val 4051998"/>
              <a:gd name="f397" fmla="val 10478110"/>
              <a:gd name="f398" fmla="val 4005757"/>
              <a:gd name="f399" fmla="val 10470718"/>
              <a:gd name="f400" fmla="val 3957739"/>
              <a:gd name="f401" fmla="val 10466311"/>
              <a:gd name="f402" fmla="val 3908425"/>
              <a:gd name="f403" fmla="val 10464889"/>
              <a:gd name="f404" fmla="val 3858310"/>
              <a:gd name="f405" fmla="val 10466400"/>
              <a:gd name="f406" fmla="val 3807879"/>
              <a:gd name="f407" fmla="val 10470832"/>
              <a:gd name="f408" fmla="val 3757599"/>
              <a:gd name="f409" fmla="val 10478148"/>
              <a:gd name="f410" fmla="val 3707993"/>
              <a:gd name="f411" fmla="val 10488320"/>
              <a:gd name="f412" fmla="val 3659530"/>
              <a:gd name="f413" fmla="val 10501325"/>
              <a:gd name="f414" fmla="val 3612705"/>
              <a:gd name="f415" fmla="val 10517124"/>
              <a:gd name="f416" fmla="val 3567988"/>
              <a:gd name="f417" fmla="val 10535691"/>
              <a:gd name="f418" fmla="val 3525888"/>
              <a:gd name="f419" fmla="val 10557002"/>
              <a:gd name="f420" fmla="val 3486886"/>
              <a:gd name="f421" fmla="val 11556683"/>
              <a:gd name="f422" fmla="val 1842757"/>
              <a:gd name="f423" fmla="val 11581003"/>
              <a:gd name="f424" fmla="val 1796630"/>
              <a:gd name="f425" fmla="val 11596408"/>
              <a:gd name="f426" fmla="val 1753476"/>
              <a:gd name="f427" fmla="*/ f0 1 11603355"/>
              <a:gd name="f428" fmla="*/ f1 1 9370695"/>
              <a:gd name="f429" fmla="+- f4 0 f2"/>
              <a:gd name="f430" fmla="+- f3 0 f2"/>
              <a:gd name="f431" fmla="*/ f430 1 11603355"/>
              <a:gd name="f432" fmla="*/ f429 1 9370695"/>
              <a:gd name="f433" fmla="*/ f2 1 f431"/>
              <a:gd name="f434" fmla="*/ f3 1 f431"/>
              <a:gd name="f435" fmla="*/ f2 1 f432"/>
              <a:gd name="f436" fmla="*/ f4 1 f432"/>
              <a:gd name="f437" fmla="*/ f433 f427 1"/>
              <a:gd name="f438" fmla="*/ f434 f427 1"/>
              <a:gd name="f439" fmla="*/ f436 f428 1"/>
              <a:gd name="f440" fmla="*/ f435 f428 1"/>
            </a:gdLst>
            <a:ahLst/>
            <a:cxnLst>
              <a:cxn ang="3cd4">
                <a:pos x="hc" y="t"/>
              </a:cxn>
              <a:cxn ang="0">
                <a:pos x="r" y="vc"/>
              </a:cxn>
              <a:cxn ang="cd4">
                <a:pos x="hc" y="b"/>
              </a:cxn>
              <a:cxn ang="cd2">
                <a:pos x="l" y="vc"/>
              </a:cxn>
            </a:cxnLst>
            <a:rect l="f437" t="f440" r="f438" b="f439"/>
            <a:pathLst>
              <a:path w="11603355" h="9370695">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2"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5" y="f6"/>
                </a:lnTo>
                <a:close/>
              </a:path>
              <a:path w="11603355" h="9370695">
                <a:moveTo>
                  <a:pt x="f178" y="f179"/>
                </a:move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lnTo>
                  <a:pt x="f409" y="f410"/>
                </a:lnTo>
                <a:lnTo>
                  <a:pt x="f411" y="f412"/>
                </a:lnTo>
                <a:lnTo>
                  <a:pt x="f413" y="f414"/>
                </a:lnTo>
                <a:lnTo>
                  <a:pt x="f415" y="f416"/>
                </a:lnTo>
                <a:lnTo>
                  <a:pt x="f417" y="f418"/>
                </a:lnTo>
                <a:lnTo>
                  <a:pt x="f419" y="f420"/>
                </a:lnTo>
                <a:lnTo>
                  <a:pt x="f421" y="f422"/>
                </a:lnTo>
                <a:lnTo>
                  <a:pt x="f423" y="f424"/>
                </a:lnTo>
                <a:lnTo>
                  <a:pt x="f425" y="f426"/>
                </a:lnTo>
                <a:lnTo>
                  <a:pt x="f178" y="f179"/>
                </a:lnTo>
                <a:close/>
              </a:path>
            </a:pathLst>
          </a:custGeom>
          <a:solidFill>
            <a:srgbClr val="FFCC00">
              <a:alpha val="5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
        <p:nvSpPr>
          <p:cNvPr id="4" name="object 31">
            <a:extLst>
              <a:ext uri="{FF2B5EF4-FFF2-40B4-BE49-F238E27FC236}">
                <a16:creationId xmlns:a16="http://schemas.microsoft.com/office/drawing/2014/main" id="{AAB02E97-6ACE-49F1-B93D-37FE83B95759}"/>
              </a:ext>
            </a:extLst>
          </p:cNvPr>
          <p:cNvSpPr/>
          <p:nvPr/>
        </p:nvSpPr>
        <p:spPr>
          <a:xfrm>
            <a:off x="0" y="1005218"/>
            <a:ext cx="1005209" cy="722632"/>
          </a:xfrm>
          <a:custGeom>
            <a:avLst/>
            <a:gdLst>
              <a:gd name="f0" fmla="val w"/>
              <a:gd name="f1" fmla="val h"/>
              <a:gd name="f2" fmla="val 0"/>
              <a:gd name="f3" fmla="val 1005205"/>
              <a:gd name="f4" fmla="val 722630"/>
              <a:gd name="f5" fmla="val 1005204"/>
              <a:gd name="f6" fmla="val 722480"/>
              <a:gd name="f7" fmla="*/ f0 1 1005205"/>
              <a:gd name="f8" fmla="*/ f1 1 722630"/>
              <a:gd name="f9" fmla="+- f4 0 f2"/>
              <a:gd name="f10" fmla="+- f3 0 f2"/>
              <a:gd name="f11" fmla="*/ f10 1 1005205"/>
              <a:gd name="f12" fmla="*/ f9 1 72263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1005205" h="722630">
                <a:moveTo>
                  <a:pt x="f5" y="f2"/>
                </a:moveTo>
                <a:lnTo>
                  <a:pt x="f2" y="f2"/>
                </a:lnTo>
                <a:lnTo>
                  <a:pt x="f2" y="f6"/>
                </a:lnTo>
                <a:lnTo>
                  <a:pt x="f5" y="f6"/>
                </a:lnTo>
                <a:lnTo>
                  <a:pt x="f5" y="f2"/>
                </a:lnTo>
                <a:close/>
              </a:path>
            </a:pathLst>
          </a:custGeom>
          <a:solidFill>
            <a:srgbClr val="033163"/>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0" cap="none" spc="0" baseline="0">
                <a:solidFill>
                  <a:srgbClr val="000000"/>
                </a:solidFill>
                <a:uFillTx/>
                <a:latin typeface="Calibri"/>
              </a:rPr>
              <a:t>c</a:t>
            </a:r>
          </a:p>
        </p:txBody>
      </p:sp>
      <p:pic>
        <p:nvPicPr>
          <p:cNvPr id="8" name="Image 40">
            <a:extLst>
              <a:ext uri="{FF2B5EF4-FFF2-40B4-BE49-F238E27FC236}">
                <a16:creationId xmlns:a16="http://schemas.microsoft.com/office/drawing/2014/main" id="{9C1442E9-E00E-4BD8-87FF-2C6587228F64}"/>
              </a:ext>
            </a:extLst>
          </p:cNvPr>
          <p:cNvPicPr>
            <a:picLocks noChangeAspect="1"/>
          </p:cNvPicPr>
          <p:nvPr/>
        </p:nvPicPr>
        <p:blipFill>
          <a:blip r:embed="rId2"/>
          <a:stretch>
            <a:fillRect/>
          </a:stretch>
        </p:blipFill>
        <p:spPr>
          <a:xfrm>
            <a:off x="-23280" y="7918201"/>
            <a:ext cx="4008116" cy="3410053"/>
          </a:xfrm>
          <a:prstGeom prst="rect">
            <a:avLst/>
          </a:prstGeom>
          <a:noFill/>
          <a:ln cap="flat">
            <a:noFill/>
          </a:ln>
        </p:spPr>
      </p:pic>
      <p:sp>
        <p:nvSpPr>
          <p:cNvPr id="9" name="Titre 2">
            <a:extLst>
              <a:ext uri="{FF2B5EF4-FFF2-40B4-BE49-F238E27FC236}">
                <a16:creationId xmlns:a16="http://schemas.microsoft.com/office/drawing/2014/main" id="{36DCA921-65F8-45D9-A046-4EF89EED3116}"/>
              </a:ext>
            </a:extLst>
          </p:cNvPr>
          <p:cNvSpPr txBox="1"/>
          <p:nvPr/>
        </p:nvSpPr>
        <p:spPr>
          <a:xfrm>
            <a:off x="2482449" y="794741"/>
            <a:ext cx="14003423" cy="1143585"/>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500" b="1" i="0" u="none" strike="noStrike" kern="0" cap="all" spc="0" baseline="0">
                <a:solidFill>
                  <a:srgbClr val="002060"/>
                </a:solidFill>
                <a:uFillTx/>
                <a:latin typeface="Proxima Nova"/>
                <a:cs typeface="Times New Roman" pitchFamily="18"/>
              </a:rPr>
              <a:t>Les bénéficiaires éligibles</a:t>
            </a:r>
          </a:p>
        </p:txBody>
      </p:sp>
      <p:sp>
        <p:nvSpPr>
          <p:cNvPr id="10" name="Espace réservé du texte 1">
            <a:extLst>
              <a:ext uri="{FF2B5EF4-FFF2-40B4-BE49-F238E27FC236}">
                <a16:creationId xmlns:a16="http://schemas.microsoft.com/office/drawing/2014/main" id="{603E6AF3-446E-4ED4-AC71-7DB80B21BFD9}"/>
              </a:ext>
            </a:extLst>
          </p:cNvPr>
          <p:cNvSpPr txBox="1"/>
          <p:nvPr/>
        </p:nvSpPr>
        <p:spPr>
          <a:xfrm>
            <a:off x="1802897" y="4146697"/>
            <a:ext cx="16893174" cy="2660503"/>
          </a:xfrm>
          <a:prstGeom prst="rect">
            <a:avLst/>
          </a:prstGeom>
          <a:noFill/>
          <a:ln cap="flat">
            <a:noFill/>
          </a:ln>
        </p:spPr>
        <p:txBody>
          <a:bodyPr vert="horz" wrap="square" lIns="91440" tIns="45720" rIns="91440" bIns="45720" anchor="t" anchorCtr="0" compatLnSpc="1">
            <a:noAutofit/>
          </a:bodyPr>
          <a:lstStyle/>
          <a:p>
            <a:pPr lvl="0" algn="just">
              <a:defRPr sz="1800" b="0" i="0" u="none" strike="noStrike" kern="0" cap="none" spc="0" baseline="0">
                <a:solidFill>
                  <a:srgbClr val="000000"/>
                </a:solidFill>
                <a:uFillTx/>
              </a:defRPr>
            </a:pPr>
            <a:r>
              <a:rPr lang="fr-FR" sz="3600" kern="0" dirty="0">
                <a:solidFill>
                  <a:srgbClr val="002060"/>
                </a:solidFill>
                <a:latin typeface="Proxima Nova"/>
              </a:rPr>
              <a:t>Cet appel à projets est ouvert à l’ensemble des </a:t>
            </a:r>
            <a:r>
              <a:rPr lang="fr-FR" sz="3600" b="1" kern="0" dirty="0">
                <a:solidFill>
                  <a:srgbClr val="002060"/>
                </a:solidFill>
                <a:latin typeface="Proxima Nova"/>
              </a:rPr>
              <a:t>EPCI de Guadeloupe</a:t>
            </a:r>
            <a:r>
              <a:rPr lang="fr-FR" sz="3600" kern="0" dirty="0">
                <a:solidFill>
                  <a:srgbClr val="002060"/>
                </a:solidFill>
                <a:latin typeface="Proxima Nova"/>
              </a:rPr>
              <a:t> (Communautés d’Agglomération et Communautés de Communes).</a:t>
            </a:r>
            <a:endParaRPr lang="fr-FR" sz="3600" b="0" i="0" u="none" strike="noStrike" kern="0" cap="none" spc="0" baseline="0" dirty="0">
              <a:solidFill>
                <a:srgbClr val="000000"/>
              </a:solidFill>
              <a:uFillTx/>
              <a:latin typeface="Proxima Nova"/>
            </a:endParaRPr>
          </a:p>
        </p:txBody>
      </p:sp>
    </p:spTree>
    <p:extLst>
      <p:ext uri="{BB962C8B-B14F-4D97-AF65-F5344CB8AC3E}">
        <p14:creationId xmlns:p14="http://schemas.microsoft.com/office/powerpoint/2010/main" val="2591332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30">
    <p:spTree>
      <p:nvGrpSpPr>
        <p:cNvPr id="1" name=""/>
        <p:cNvGrpSpPr/>
        <p:nvPr/>
      </p:nvGrpSpPr>
      <p:grpSpPr>
        <a:xfrm>
          <a:off x="0" y="0"/>
          <a:ext cx="0" cy="0"/>
          <a:chOff x="0" y="0"/>
          <a:chExt cx="0" cy="0"/>
        </a:xfrm>
      </p:grpSpPr>
      <p:pic>
        <p:nvPicPr>
          <p:cNvPr id="2" name="Image 9">
            <a:extLst>
              <a:ext uri="{FF2B5EF4-FFF2-40B4-BE49-F238E27FC236}">
                <a16:creationId xmlns:a16="http://schemas.microsoft.com/office/drawing/2014/main" id="{F922734C-3D1D-4B09-9CC1-E846C4298615}"/>
              </a:ext>
            </a:extLst>
          </p:cNvPr>
          <p:cNvPicPr>
            <a:picLocks noChangeAspect="1"/>
          </p:cNvPicPr>
          <p:nvPr/>
        </p:nvPicPr>
        <p:blipFill>
          <a:blip r:embed="rId2"/>
          <a:stretch>
            <a:fillRect/>
          </a:stretch>
        </p:blipFill>
        <p:spPr>
          <a:xfrm>
            <a:off x="174174" y="0"/>
            <a:ext cx="20104098" cy="10378412"/>
          </a:xfrm>
          <a:prstGeom prst="rect">
            <a:avLst/>
          </a:prstGeom>
          <a:noFill/>
          <a:ln cap="flat">
            <a:noFill/>
          </a:ln>
        </p:spPr>
      </p:pic>
      <p:pic>
        <p:nvPicPr>
          <p:cNvPr id="3" name="Image 39">
            <a:extLst>
              <a:ext uri="{FF2B5EF4-FFF2-40B4-BE49-F238E27FC236}">
                <a16:creationId xmlns:a16="http://schemas.microsoft.com/office/drawing/2014/main" id="{94A9A26D-269B-4A5A-8D09-1F5FA79045D3}"/>
              </a:ext>
            </a:extLst>
          </p:cNvPr>
          <p:cNvPicPr>
            <a:picLocks noChangeAspect="1"/>
          </p:cNvPicPr>
          <p:nvPr/>
        </p:nvPicPr>
        <p:blipFill>
          <a:blip r:embed="rId3"/>
          <a:stretch>
            <a:fillRect/>
          </a:stretch>
        </p:blipFill>
        <p:spPr>
          <a:xfrm>
            <a:off x="0" y="0"/>
            <a:ext cx="6429841" cy="4929548"/>
          </a:xfrm>
          <a:prstGeom prst="rect">
            <a:avLst/>
          </a:prstGeom>
          <a:noFill/>
          <a:ln cap="flat">
            <a:noFill/>
          </a:ln>
        </p:spPr>
      </p:pic>
      <p:pic>
        <p:nvPicPr>
          <p:cNvPr id="4" name="object 2">
            <a:extLst>
              <a:ext uri="{FF2B5EF4-FFF2-40B4-BE49-F238E27FC236}">
                <a16:creationId xmlns:a16="http://schemas.microsoft.com/office/drawing/2014/main" id="{FF8D4558-6570-40DC-ACF4-A746DD386C7E}"/>
              </a:ext>
            </a:extLst>
          </p:cNvPr>
          <p:cNvPicPr>
            <a:picLocks noChangeAspect="1"/>
          </p:cNvPicPr>
          <p:nvPr/>
        </p:nvPicPr>
        <p:blipFill>
          <a:blip r:embed="rId4"/>
          <a:stretch>
            <a:fillRect/>
          </a:stretch>
        </p:blipFill>
        <p:spPr>
          <a:xfrm>
            <a:off x="17037219" y="10773049"/>
            <a:ext cx="193038" cy="194072"/>
          </a:xfrm>
          <a:prstGeom prst="rect">
            <a:avLst/>
          </a:prstGeom>
          <a:noFill/>
          <a:ln cap="flat">
            <a:noFill/>
          </a:ln>
        </p:spPr>
      </p:pic>
      <p:pic>
        <p:nvPicPr>
          <p:cNvPr id="5" name="object 3">
            <a:extLst>
              <a:ext uri="{FF2B5EF4-FFF2-40B4-BE49-F238E27FC236}">
                <a16:creationId xmlns:a16="http://schemas.microsoft.com/office/drawing/2014/main" id="{2402D98E-B1B5-43C7-8D04-66304D7ECC6F}"/>
              </a:ext>
            </a:extLst>
          </p:cNvPr>
          <p:cNvPicPr>
            <a:picLocks noChangeAspect="1"/>
          </p:cNvPicPr>
          <p:nvPr/>
        </p:nvPicPr>
        <p:blipFill>
          <a:blip r:embed="rId5"/>
          <a:stretch>
            <a:fillRect/>
          </a:stretch>
        </p:blipFill>
        <p:spPr>
          <a:xfrm>
            <a:off x="16384712" y="10779459"/>
            <a:ext cx="211610" cy="177174"/>
          </a:xfrm>
          <a:prstGeom prst="rect">
            <a:avLst/>
          </a:prstGeom>
          <a:noFill/>
          <a:ln cap="flat">
            <a:noFill/>
          </a:ln>
        </p:spPr>
      </p:pic>
      <p:pic>
        <p:nvPicPr>
          <p:cNvPr id="6" name="object 4">
            <a:extLst>
              <a:ext uri="{FF2B5EF4-FFF2-40B4-BE49-F238E27FC236}">
                <a16:creationId xmlns:a16="http://schemas.microsoft.com/office/drawing/2014/main" id="{89F0DDD9-4B15-4E39-B2A5-69073CB83FEA}"/>
              </a:ext>
            </a:extLst>
          </p:cNvPr>
          <p:cNvPicPr>
            <a:picLocks noChangeAspect="1"/>
          </p:cNvPicPr>
          <p:nvPr/>
        </p:nvPicPr>
        <p:blipFill>
          <a:blip r:embed="rId6"/>
          <a:stretch>
            <a:fillRect/>
          </a:stretch>
        </p:blipFill>
        <p:spPr>
          <a:xfrm>
            <a:off x="16014060" y="10764042"/>
            <a:ext cx="215496" cy="212076"/>
          </a:xfrm>
          <a:prstGeom prst="rect">
            <a:avLst/>
          </a:prstGeom>
          <a:noFill/>
          <a:ln cap="flat">
            <a:noFill/>
          </a:ln>
        </p:spPr>
      </p:pic>
      <p:pic>
        <p:nvPicPr>
          <p:cNvPr id="7" name="object 5">
            <a:extLst>
              <a:ext uri="{FF2B5EF4-FFF2-40B4-BE49-F238E27FC236}">
                <a16:creationId xmlns:a16="http://schemas.microsoft.com/office/drawing/2014/main" id="{F5AF01BB-D65E-4710-B1A2-63254F6DB3E7}"/>
              </a:ext>
            </a:extLst>
          </p:cNvPr>
          <p:cNvPicPr>
            <a:picLocks noChangeAspect="1"/>
          </p:cNvPicPr>
          <p:nvPr/>
        </p:nvPicPr>
        <p:blipFill>
          <a:blip r:embed="rId7"/>
          <a:stretch>
            <a:fillRect/>
          </a:stretch>
        </p:blipFill>
        <p:spPr>
          <a:xfrm>
            <a:off x="15755688" y="10764472"/>
            <a:ext cx="107350" cy="211226"/>
          </a:xfrm>
          <a:prstGeom prst="rect">
            <a:avLst/>
          </a:prstGeom>
          <a:noFill/>
          <a:ln cap="flat">
            <a:noFill/>
          </a:ln>
        </p:spPr>
      </p:pic>
      <p:pic>
        <p:nvPicPr>
          <p:cNvPr id="8" name="object 6">
            <a:extLst>
              <a:ext uri="{FF2B5EF4-FFF2-40B4-BE49-F238E27FC236}">
                <a16:creationId xmlns:a16="http://schemas.microsoft.com/office/drawing/2014/main" id="{7C641966-0660-4B3D-8BC9-9467907D2FEE}"/>
              </a:ext>
            </a:extLst>
          </p:cNvPr>
          <p:cNvPicPr>
            <a:picLocks noChangeAspect="1"/>
          </p:cNvPicPr>
          <p:nvPr/>
        </p:nvPicPr>
        <p:blipFill>
          <a:blip r:embed="rId8"/>
          <a:stretch>
            <a:fillRect/>
          </a:stretch>
        </p:blipFill>
        <p:spPr>
          <a:xfrm>
            <a:off x="16716173" y="10764261"/>
            <a:ext cx="171276" cy="211647"/>
          </a:xfrm>
          <a:prstGeom prst="rect">
            <a:avLst/>
          </a:prstGeom>
          <a:noFill/>
          <a:ln cap="flat">
            <a:noFill/>
          </a:ln>
        </p:spPr>
      </p:pic>
      <p:sp>
        <p:nvSpPr>
          <p:cNvPr id="9" name="object 29">
            <a:extLst>
              <a:ext uri="{FF2B5EF4-FFF2-40B4-BE49-F238E27FC236}">
                <a16:creationId xmlns:a16="http://schemas.microsoft.com/office/drawing/2014/main" id="{6967D19F-709E-4EA5-920E-0C6F5FE9C1AA}"/>
              </a:ext>
            </a:extLst>
          </p:cNvPr>
          <p:cNvSpPr/>
          <p:nvPr/>
        </p:nvSpPr>
        <p:spPr>
          <a:xfrm>
            <a:off x="7873020" y="1523774"/>
            <a:ext cx="5618018" cy="929844"/>
          </a:xfrm>
          <a:custGeom>
            <a:avLst/>
            <a:gdLst>
              <a:gd name="f0" fmla="val w"/>
              <a:gd name="f1" fmla="val h"/>
              <a:gd name="f2" fmla="val 0"/>
              <a:gd name="f3" fmla="val 5401944"/>
              <a:gd name="f4" fmla="val 894079"/>
              <a:gd name="f5" fmla="val 4954613"/>
              <a:gd name="f6" fmla="val 446907"/>
              <a:gd name="f7" fmla="val 398212"/>
              <a:gd name="f8" fmla="val 2622"/>
              <a:gd name="f9" fmla="val 351035"/>
              <a:gd name="f10" fmla="val 10307"/>
              <a:gd name="f11" fmla="val 305650"/>
              <a:gd name="f12" fmla="val 22783"/>
              <a:gd name="f13" fmla="val 262329"/>
              <a:gd name="f14" fmla="val 39777"/>
              <a:gd name="f15" fmla="val 221345"/>
              <a:gd name="f16" fmla="val 61016"/>
              <a:gd name="f17" fmla="val 182970"/>
              <a:gd name="f18" fmla="val 86227"/>
              <a:gd name="f19" fmla="val 147477"/>
              <a:gd name="f20" fmla="val 115138"/>
              <a:gd name="f21" fmla="val 495603"/>
              <a:gd name="f22" fmla="val 542779"/>
              <a:gd name="f23" fmla="val 588165"/>
              <a:gd name="f24" fmla="val 631486"/>
              <a:gd name="f25" fmla="val 672470"/>
              <a:gd name="f26" fmla="val 710845"/>
              <a:gd name="f27" fmla="val 746338"/>
              <a:gd name="f28" fmla="val 778677"/>
              <a:gd name="f29" fmla="val 807588"/>
              <a:gd name="f30" fmla="val 832799"/>
              <a:gd name="f31" fmla="val 854038"/>
              <a:gd name="f32" fmla="val 871031"/>
              <a:gd name="f33" fmla="val 883507"/>
              <a:gd name="f34" fmla="val 891193"/>
              <a:gd name="f35" fmla="val 893815"/>
              <a:gd name="f36" fmla="val 5003308"/>
              <a:gd name="f37" fmla="val 5050485"/>
              <a:gd name="f38" fmla="val 5095869"/>
              <a:gd name="f39" fmla="val 5139189"/>
              <a:gd name="f40" fmla="val 5180173"/>
              <a:gd name="f41" fmla="val 5218547"/>
              <a:gd name="f42" fmla="val 5254039"/>
              <a:gd name="f43" fmla="val 5286376"/>
              <a:gd name="f44" fmla="val 5315287"/>
              <a:gd name="f45" fmla="val 5340497"/>
              <a:gd name="f46" fmla="val 5361735"/>
              <a:gd name="f47" fmla="val 5378728"/>
              <a:gd name="f48" fmla="val 5391203"/>
              <a:gd name="f49" fmla="val 5398888"/>
              <a:gd name="f50" fmla="val 5401510"/>
              <a:gd name="f51" fmla="*/ f0 1 5401944"/>
              <a:gd name="f52" fmla="*/ f1 1 894079"/>
              <a:gd name="f53" fmla="+- f4 0 f2"/>
              <a:gd name="f54" fmla="+- f3 0 f2"/>
              <a:gd name="f55" fmla="*/ f54 1 5401944"/>
              <a:gd name="f56" fmla="*/ f53 1 894079"/>
              <a:gd name="f57" fmla="*/ f2 1 f55"/>
              <a:gd name="f58" fmla="*/ f3 1 f55"/>
              <a:gd name="f59" fmla="*/ f2 1 f56"/>
              <a:gd name="f60" fmla="*/ f4 1 f56"/>
              <a:gd name="f61" fmla="*/ f57 f51 1"/>
              <a:gd name="f62" fmla="*/ f58 f51 1"/>
              <a:gd name="f63" fmla="*/ f60 f52 1"/>
              <a:gd name="f64" fmla="*/ f59 f52 1"/>
            </a:gdLst>
            <a:ahLst/>
            <a:cxnLst>
              <a:cxn ang="3cd4">
                <a:pos x="hc" y="t"/>
              </a:cxn>
              <a:cxn ang="0">
                <a:pos x="r" y="vc"/>
              </a:cxn>
              <a:cxn ang="cd4">
                <a:pos x="hc" y="b"/>
              </a:cxn>
              <a:cxn ang="cd2">
                <a:pos x="l" y="vc"/>
              </a:cxn>
            </a:cxnLst>
            <a:rect l="f61" t="f64" r="f62" b="f63"/>
            <a:pathLst>
              <a:path w="5401944" h="894079">
                <a:moveTo>
                  <a:pt x="f5" y="f2"/>
                </a:moveTo>
                <a:lnTo>
                  <a:pt x="f6" y="f2"/>
                </a:lnTo>
                <a:lnTo>
                  <a:pt x="f7" y="f8"/>
                </a:lnTo>
                <a:lnTo>
                  <a:pt x="f9" y="f10"/>
                </a:lnTo>
                <a:lnTo>
                  <a:pt x="f11" y="f12"/>
                </a:lnTo>
                <a:lnTo>
                  <a:pt x="f13" y="f14"/>
                </a:lnTo>
                <a:lnTo>
                  <a:pt x="f15" y="f16"/>
                </a:lnTo>
                <a:lnTo>
                  <a:pt x="f17" y="f18"/>
                </a:lnTo>
                <a:lnTo>
                  <a:pt x="f19" y="f20"/>
                </a:lnTo>
                <a:lnTo>
                  <a:pt x="f20" y="f19"/>
                </a:lnTo>
                <a:lnTo>
                  <a:pt x="f18" y="f17"/>
                </a:lnTo>
                <a:lnTo>
                  <a:pt x="f16" y="f15"/>
                </a:lnTo>
                <a:lnTo>
                  <a:pt x="f14" y="f13"/>
                </a:lnTo>
                <a:lnTo>
                  <a:pt x="f12" y="f11"/>
                </a:lnTo>
                <a:lnTo>
                  <a:pt x="f10" y="f9"/>
                </a:lnTo>
                <a:lnTo>
                  <a:pt x="f8" y="f7"/>
                </a:lnTo>
                <a:lnTo>
                  <a:pt x="f2" y="f6"/>
                </a:lnTo>
                <a:lnTo>
                  <a:pt x="f8" y="f21"/>
                </a:lnTo>
                <a:lnTo>
                  <a:pt x="f10" y="f22"/>
                </a:lnTo>
                <a:lnTo>
                  <a:pt x="f12" y="f23"/>
                </a:lnTo>
                <a:lnTo>
                  <a:pt x="f14" y="f24"/>
                </a:lnTo>
                <a:lnTo>
                  <a:pt x="f16" y="f25"/>
                </a:lnTo>
                <a:lnTo>
                  <a:pt x="f18" y="f26"/>
                </a:lnTo>
                <a:lnTo>
                  <a:pt x="f20" y="f27"/>
                </a:lnTo>
                <a:lnTo>
                  <a:pt x="f19" y="f28"/>
                </a:lnTo>
                <a:lnTo>
                  <a:pt x="f17" y="f29"/>
                </a:lnTo>
                <a:lnTo>
                  <a:pt x="f15" y="f30"/>
                </a:lnTo>
                <a:lnTo>
                  <a:pt x="f13" y="f31"/>
                </a:lnTo>
                <a:lnTo>
                  <a:pt x="f11" y="f32"/>
                </a:lnTo>
                <a:lnTo>
                  <a:pt x="f9" y="f33"/>
                </a:lnTo>
                <a:lnTo>
                  <a:pt x="f7" y="f34"/>
                </a:lnTo>
                <a:lnTo>
                  <a:pt x="f6" y="f35"/>
                </a:lnTo>
                <a:lnTo>
                  <a:pt x="f5" y="f35"/>
                </a:lnTo>
                <a:lnTo>
                  <a:pt x="f36" y="f34"/>
                </a:lnTo>
                <a:lnTo>
                  <a:pt x="f37" y="f33"/>
                </a:lnTo>
                <a:lnTo>
                  <a:pt x="f38" y="f32"/>
                </a:lnTo>
                <a:lnTo>
                  <a:pt x="f39" y="f31"/>
                </a:lnTo>
                <a:lnTo>
                  <a:pt x="f40" y="f30"/>
                </a:lnTo>
                <a:lnTo>
                  <a:pt x="f41" y="f29"/>
                </a:lnTo>
                <a:lnTo>
                  <a:pt x="f42" y="f28"/>
                </a:lnTo>
                <a:lnTo>
                  <a:pt x="f43" y="f27"/>
                </a:lnTo>
                <a:lnTo>
                  <a:pt x="f44" y="f26"/>
                </a:lnTo>
                <a:lnTo>
                  <a:pt x="f45" y="f25"/>
                </a:lnTo>
                <a:lnTo>
                  <a:pt x="f46" y="f24"/>
                </a:lnTo>
                <a:lnTo>
                  <a:pt x="f47" y="f23"/>
                </a:lnTo>
                <a:lnTo>
                  <a:pt x="f48" y="f22"/>
                </a:lnTo>
                <a:lnTo>
                  <a:pt x="f49" y="f21"/>
                </a:lnTo>
                <a:lnTo>
                  <a:pt x="f50" y="f6"/>
                </a:lnTo>
                <a:lnTo>
                  <a:pt x="f49" y="f7"/>
                </a:lnTo>
                <a:lnTo>
                  <a:pt x="f48" y="f9"/>
                </a:lnTo>
                <a:lnTo>
                  <a:pt x="f47" y="f11"/>
                </a:lnTo>
                <a:lnTo>
                  <a:pt x="f46" y="f13"/>
                </a:lnTo>
                <a:lnTo>
                  <a:pt x="f45" y="f15"/>
                </a:lnTo>
                <a:lnTo>
                  <a:pt x="f44" y="f17"/>
                </a:lnTo>
                <a:lnTo>
                  <a:pt x="f43" y="f19"/>
                </a:lnTo>
                <a:lnTo>
                  <a:pt x="f42" y="f20"/>
                </a:lnTo>
                <a:lnTo>
                  <a:pt x="f41" y="f18"/>
                </a:lnTo>
                <a:lnTo>
                  <a:pt x="f40" y="f16"/>
                </a:lnTo>
                <a:lnTo>
                  <a:pt x="f39" y="f14"/>
                </a:lnTo>
                <a:lnTo>
                  <a:pt x="f38" y="f12"/>
                </a:lnTo>
                <a:lnTo>
                  <a:pt x="f37" y="f10"/>
                </a:lnTo>
                <a:lnTo>
                  <a:pt x="f36" y="f8"/>
                </a:lnTo>
                <a:lnTo>
                  <a:pt x="f5" y="f2"/>
                </a:lnTo>
                <a:close/>
              </a:path>
            </a:pathLst>
          </a:custGeom>
          <a:solidFill>
            <a:srgbClr val="00A2BC"/>
          </a:solidFill>
          <a:ln cap="flat">
            <a:noFill/>
            <a:prstDash val="solid"/>
          </a:ln>
        </p:spPr>
        <p:txBody>
          <a:bodyPr vert="horz" wrap="square" lIns="0" tIns="0" rIns="0" bIns="0" anchor="ctr" anchorCtr="1" compatLnSpc="1">
            <a:normAutofit/>
          </a:bodyPr>
          <a:lstStyle/>
          <a:p>
            <a:pPr marL="12701" marR="5084" lvl="0" indent="-630" algn="ctr" defTabSz="914400" rtl="0" fontAlgn="auto" hangingPunct="1">
              <a:lnSpc>
                <a:spcPts val="7520"/>
              </a:lnSpc>
              <a:spcBef>
                <a:spcPts val="585"/>
              </a:spcBef>
              <a:spcAft>
                <a:spcPts val="0"/>
              </a:spcAft>
              <a:buNone/>
              <a:tabLst/>
              <a:defRPr sz="1800" b="0" i="0" u="none" strike="noStrike" kern="0" cap="none" spc="0" baseline="0">
                <a:solidFill>
                  <a:srgbClr val="000000"/>
                </a:solidFill>
                <a:uFillTx/>
              </a:defRPr>
            </a:pPr>
            <a:r>
              <a:rPr lang="fr-FR" sz="6000" b="1" i="0" u="none" strike="noStrike" kern="0" cap="none" spc="-10" baseline="0">
                <a:solidFill>
                  <a:srgbClr val="FFFFFF"/>
                </a:solidFill>
                <a:uFillTx/>
                <a:latin typeface="Proxima Nova Extrabold"/>
                <a:cs typeface="Proxima Nova Extrabold"/>
              </a:rPr>
              <a:t>Sommaire</a:t>
            </a:r>
          </a:p>
        </p:txBody>
      </p:sp>
      <p:sp>
        <p:nvSpPr>
          <p:cNvPr id="10" name="object 31">
            <a:extLst>
              <a:ext uri="{FF2B5EF4-FFF2-40B4-BE49-F238E27FC236}">
                <a16:creationId xmlns:a16="http://schemas.microsoft.com/office/drawing/2014/main" id="{2B8AD186-1FBF-4D1A-BBE5-A0A44412AA9B}"/>
              </a:ext>
            </a:extLst>
          </p:cNvPr>
          <p:cNvSpPr/>
          <p:nvPr/>
        </p:nvSpPr>
        <p:spPr>
          <a:xfrm>
            <a:off x="7108233" y="9622013"/>
            <a:ext cx="5664333" cy="327126"/>
          </a:xfrm>
          <a:custGeom>
            <a:avLst/>
            <a:gdLst>
              <a:gd name="f0" fmla="val w"/>
              <a:gd name="f1" fmla="val h"/>
              <a:gd name="f2" fmla="val 0"/>
              <a:gd name="f3" fmla="val 2459354"/>
              <a:gd name="f4" fmla="val 137795"/>
              <a:gd name="f5" fmla="val 939028"/>
              <a:gd name="f6" fmla="val 1232716"/>
              <a:gd name="f7" fmla="val 137545"/>
              <a:gd name="f8" fmla="val 1553994"/>
              <a:gd name="f9" fmla="val 2458940"/>
              <a:gd name="f10" fmla="*/ f0 1 2459354"/>
              <a:gd name="f11" fmla="*/ f1 1 137795"/>
              <a:gd name="f12" fmla="+- f4 0 f2"/>
              <a:gd name="f13" fmla="+- f3 0 f2"/>
              <a:gd name="f14" fmla="*/ f13 1 2459354"/>
              <a:gd name="f15" fmla="*/ f12 1 137795"/>
              <a:gd name="f16" fmla="*/ f2 1 f14"/>
              <a:gd name="f17" fmla="*/ f3 1 f14"/>
              <a:gd name="f18" fmla="*/ f2 1 f15"/>
              <a:gd name="f19" fmla="*/ f4 1 f15"/>
              <a:gd name="f20" fmla="*/ f16 f10 1"/>
              <a:gd name="f21" fmla="*/ f17 f10 1"/>
              <a:gd name="f22" fmla="*/ f19 f11 1"/>
              <a:gd name="f23" fmla="*/ f18 f11 1"/>
            </a:gdLst>
            <a:ahLst/>
            <a:cxnLst>
              <a:cxn ang="3cd4">
                <a:pos x="hc" y="t"/>
              </a:cxn>
              <a:cxn ang="0">
                <a:pos x="r" y="vc"/>
              </a:cxn>
              <a:cxn ang="cd4">
                <a:pos x="hc" y="b"/>
              </a:cxn>
              <a:cxn ang="cd2">
                <a:pos x="l" y="vc"/>
              </a:cxn>
            </a:cxnLst>
            <a:rect l="f20" t="f23" r="f21" b="f22"/>
            <a:pathLst>
              <a:path w="2459354" h="137795">
                <a:moveTo>
                  <a:pt x="f2" y="f2"/>
                </a:moveTo>
                <a:lnTo>
                  <a:pt x="f5" y="f2"/>
                </a:lnTo>
                <a:lnTo>
                  <a:pt x="f6" y="f7"/>
                </a:lnTo>
                <a:lnTo>
                  <a:pt x="f8" y="f2"/>
                </a:lnTo>
                <a:lnTo>
                  <a:pt x="f9" y="f2"/>
                </a:lnTo>
              </a:path>
            </a:pathLst>
          </a:custGeom>
          <a:noFill/>
          <a:ln w="46067" cap="flat">
            <a:solidFill>
              <a:srgbClr val="FFCC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
        <p:nvSpPr>
          <p:cNvPr id="11" name="object 32">
            <a:extLst>
              <a:ext uri="{FF2B5EF4-FFF2-40B4-BE49-F238E27FC236}">
                <a16:creationId xmlns:a16="http://schemas.microsoft.com/office/drawing/2014/main" id="{FA24347F-D562-4947-A6F6-E23698248290}"/>
              </a:ext>
            </a:extLst>
          </p:cNvPr>
          <p:cNvSpPr txBox="1"/>
          <p:nvPr/>
        </p:nvSpPr>
        <p:spPr>
          <a:xfrm>
            <a:off x="4339699" y="8336160"/>
            <a:ext cx="11201400" cy="1132361"/>
          </a:xfrm>
          <a:prstGeom prst="rect">
            <a:avLst/>
          </a:prstGeom>
          <a:noFill/>
          <a:ln cap="flat">
            <a:noFill/>
          </a:ln>
        </p:spPr>
        <p:txBody>
          <a:bodyPr vert="horz" wrap="square" lIns="0" tIns="11430" rIns="0" bIns="0" anchor="t" anchorCtr="1" compatLnSpc="1">
            <a:spAutoFit/>
          </a:bodyPr>
          <a:lstStyle/>
          <a:p>
            <a:pPr lvl="0" algn="ctr">
              <a:spcBef>
                <a:spcPts val="90"/>
              </a:spcBef>
              <a:defRPr sz="1800" b="0" i="0" u="none" strike="noStrike" kern="0" cap="none" spc="0" baseline="0">
                <a:solidFill>
                  <a:srgbClr val="000000"/>
                </a:solidFill>
                <a:uFillTx/>
              </a:defRPr>
            </a:pPr>
            <a:r>
              <a:rPr lang="fr-FR" sz="3600" b="1" kern="0" dirty="0">
                <a:solidFill>
                  <a:srgbClr val="00A2BC"/>
                </a:solidFill>
                <a:latin typeface="Proxima Nova"/>
                <a:cs typeface="Proxima Nova"/>
              </a:rPr>
              <a:t>PROGRAMME FEDER/FSE+ 2021-2027</a:t>
            </a:r>
          </a:p>
          <a:p>
            <a:pPr lvl="0" algn="ctr">
              <a:spcBef>
                <a:spcPts val="90"/>
              </a:spcBef>
              <a:defRPr sz="1800" b="0" i="0" u="none" strike="noStrike" kern="0" cap="none" spc="0" baseline="0">
                <a:solidFill>
                  <a:srgbClr val="000000"/>
                </a:solidFill>
                <a:uFillTx/>
              </a:defRPr>
            </a:pPr>
            <a:r>
              <a:rPr lang="fr-FR" sz="3600" b="1" kern="0" dirty="0">
                <a:solidFill>
                  <a:srgbClr val="00A2BC"/>
                </a:solidFill>
                <a:latin typeface="Proxima Nova"/>
                <a:cs typeface="Proxima Nova"/>
              </a:rPr>
              <a:t>Région Guadeloupe</a:t>
            </a:r>
            <a:endParaRPr lang="fr-FR" sz="3250" b="0" i="0" u="none" strike="noStrike" kern="0" cap="none" spc="0" baseline="0" dirty="0">
              <a:solidFill>
                <a:srgbClr val="00A2BC"/>
              </a:solidFill>
              <a:uFillTx/>
              <a:latin typeface="Proxima Nova"/>
              <a:cs typeface="Proxima Nova"/>
            </a:endParaRPr>
          </a:p>
        </p:txBody>
      </p:sp>
      <p:sp>
        <p:nvSpPr>
          <p:cNvPr id="12" name="object 34">
            <a:extLst>
              <a:ext uri="{FF2B5EF4-FFF2-40B4-BE49-F238E27FC236}">
                <a16:creationId xmlns:a16="http://schemas.microsoft.com/office/drawing/2014/main" id="{0086D714-AB9C-4A64-93DE-F045F190EF93}"/>
              </a:ext>
            </a:extLst>
          </p:cNvPr>
          <p:cNvSpPr txBox="1"/>
          <p:nvPr/>
        </p:nvSpPr>
        <p:spPr>
          <a:xfrm>
            <a:off x="510847" y="10710120"/>
            <a:ext cx="2911806" cy="279559"/>
          </a:xfrm>
          <a:prstGeom prst="rect">
            <a:avLst/>
          </a:prstGeom>
          <a:noFill/>
          <a:ln cap="flat">
            <a:noFill/>
          </a:ln>
        </p:spPr>
        <p:txBody>
          <a:bodyPr vert="horz" wrap="square" lIns="0" tIns="33018" rIns="0" bIns="0" anchor="t" anchorCtr="0" compatLnSpc="1">
            <a:spAutoFit/>
          </a:bodyPr>
          <a:lstStyle/>
          <a:p>
            <a:pPr marL="12701" marR="0" lvl="0" indent="0" algn="l" defTabSz="914400" rtl="0" fontAlgn="auto" hangingPunct="1">
              <a:lnSpc>
                <a:spcPct val="100000"/>
              </a:lnSpc>
              <a:spcBef>
                <a:spcPts val="260"/>
              </a:spcBef>
              <a:spcAft>
                <a:spcPts val="0"/>
              </a:spcAft>
              <a:buNone/>
              <a:tabLst/>
              <a:defRPr sz="1800" b="0" i="0" u="none" strike="noStrike" kern="0" cap="none" spc="0" baseline="0">
                <a:solidFill>
                  <a:srgbClr val="000000"/>
                </a:solidFill>
                <a:uFillTx/>
              </a:defRPr>
            </a:pPr>
            <a:r>
              <a:rPr lang="fr-FR" sz="1600" b="1" i="0" u="none" strike="noStrike" kern="0" cap="none" spc="0" baseline="0">
                <a:solidFill>
                  <a:srgbClr val="033163"/>
                </a:solidFill>
                <a:uFillTx/>
                <a:latin typeface="Proxima Nova"/>
                <a:cs typeface="Proxima Nova"/>
                <a:hlinkClick r:id="rId9"/>
              </a:rPr>
              <a:t>www.europe-</a:t>
            </a:r>
            <a:r>
              <a:rPr lang="fr-FR" sz="1600" b="1" i="0" u="none" strike="noStrike" kern="0" cap="none" spc="-10" baseline="0">
                <a:solidFill>
                  <a:srgbClr val="033163"/>
                </a:solidFill>
                <a:uFillTx/>
                <a:latin typeface="Proxima Nova"/>
                <a:cs typeface="Proxima Nova"/>
                <a:hlinkClick r:id="rId9"/>
              </a:rPr>
              <a:t>guadeloupe.fr</a:t>
            </a:r>
            <a:endParaRPr lang="fr-FR" sz="1600" b="0" i="0" u="none" strike="noStrike" kern="0" cap="none" spc="0" baseline="0">
              <a:solidFill>
                <a:srgbClr val="000000"/>
              </a:solidFill>
              <a:uFillTx/>
              <a:latin typeface="Proxima Nova"/>
              <a:cs typeface="Proxima Nova"/>
            </a:endParaRPr>
          </a:p>
        </p:txBody>
      </p:sp>
      <p:sp>
        <p:nvSpPr>
          <p:cNvPr id="13" name="object 35">
            <a:extLst>
              <a:ext uri="{FF2B5EF4-FFF2-40B4-BE49-F238E27FC236}">
                <a16:creationId xmlns:a16="http://schemas.microsoft.com/office/drawing/2014/main" id="{2E36B5AF-ABDB-422F-AE76-0201041D19BC}"/>
              </a:ext>
            </a:extLst>
          </p:cNvPr>
          <p:cNvSpPr txBox="1"/>
          <p:nvPr/>
        </p:nvSpPr>
        <p:spPr>
          <a:xfrm>
            <a:off x="17389839" y="10710120"/>
            <a:ext cx="2339611" cy="279559"/>
          </a:xfrm>
          <a:prstGeom prst="rect">
            <a:avLst/>
          </a:prstGeom>
          <a:noFill/>
          <a:ln cap="flat">
            <a:noFill/>
          </a:ln>
        </p:spPr>
        <p:txBody>
          <a:bodyPr vert="horz" wrap="square" lIns="0" tIns="33018" rIns="0" bIns="0" anchor="t" anchorCtr="0" compatLnSpc="1">
            <a:spAutoFit/>
          </a:bodyPr>
          <a:lstStyle/>
          <a:p>
            <a:pPr marL="12701" marR="0" lvl="0" indent="0" algn="l" defTabSz="914400" rtl="0" fontAlgn="auto" hangingPunct="1">
              <a:lnSpc>
                <a:spcPct val="100000"/>
              </a:lnSpc>
              <a:spcBef>
                <a:spcPts val="260"/>
              </a:spcBef>
              <a:spcAft>
                <a:spcPts val="0"/>
              </a:spcAft>
              <a:buNone/>
              <a:tabLst/>
              <a:defRPr sz="1800" b="0" i="0" u="none" strike="noStrike" kern="0" cap="none" spc="0" baseline="0">
                <a:solidFill>
                  <a:srgbClr val="000000"/>
                </a:solidFill>
                <a:uFillTx/>
              </a:defRPr>
            </a:pPr>
            <a:r>
              <a:rPr lang="fr-FR" sz="1600" b="1" i="0" u="none" strike="noStrike" kern="0" cap="none" spc="-10" baseline="0">
                <a:solidFill>
                  <a:srgbClr val="033163"/>
                </a:solidFill>
                <a:uFillTx/>
                <a:latin typeface="Proxima Nova"/>
                <a:cs typeface="Proxima Nova"/>
              </a:rPr>
              <a:t>@europeenguadeloupe</a:t>
            </a:r>
            <a:endParaRPr lang="fr-FR" sz="1600" b="0" i="0" u="none" strike="noStrike" kern="0" cap="none" spc="0" baseline="0">
              <a:solidFill>
                <a:srgbClr val="000000"/>
              </a:solidFill>
              <a:uFillTx/>
              <a:latin typeface="Proxima Nova"/>
              <a:cs typeface="Proxima Nova"/>
            </a:endParaRPr>
          </a:p>
        </p:txBody>
      </p:sp>
      <p:sp>
        <p:nvSpPr>
          <p:cNvPr id="14" name="object 2">
            <a:extLst>
              <a:ext uri="{FF2B5EF4-FFF2-40B4-BE49-F238E27FC236}">
                <a16:creationId xmlns:a16="http://schemas.microsoft.com/office/drawing/2014/main" id="{D2AAEEA6-ABFF-44A9-8787-2A0DACF60EA5}"/>
              </a:ext>
            </a:extLst>
          </p:cNvPr>
          <p:cNvSpPr txBox="1"/>
          <p:nvPr/>
        </p:nvSpPr>
        <p:spPr>
          <a:xfrm>
            <a:off x="5401882" y="3589541"/>
            <a:ext cx="10612188" cy="3968907"/>
          </a:xfrm>
          <a:prstGeom prst="rect">
            <a:avLst/>
          </a:prstGeom>
          <a:noFill/>
          <a:ln cap="flat">
            <a:noFill/>
          </a:ln>
        </p:spPr>
        <p:txBody>
          <a:bodyPr vert="horz" wrap="square" lIns="0" tIns="74295" rIns="0" bIns="0" anchor="t" anchorCtr="1" compatLnSpc="1">
            <a:spAutoFit/>
          </a:bodyPr>
          <a:lstStyle/>
          <a:p>
            <a:pPr marL="12701" marR="5084" lvl="0" indent="-630" algn="ctr" defTabSz="914400" rtl="0" fontAlgn="auto" hangingPunct="1">
              <a:lnSpc>
                <a:spcPct val="100000"/>
              </a:lnSpc>
              <a:spcBef>
                <a:spcPts val="585"/>
              </a:spcBef>
              <a:spcAft>
                <a:spcPts val="0"/>
              </a:spcAft>
              <a:buNone/>
              <a:tabLst/>
              <a:defRPr sz="1800" b="0" i="0" u="none" strike="noStrike" kern="0" cap="none" spc="0" baseline="0">
                <a:solidFill>
                  <a:srgbClr val="000000"/>
                </a:solidFill>
                <a:uFillTx/>
              </a:defRPr>
            </a:pPr>
            <a:r>
              <a:rPr lang="fr-FR" sz="3600" b="1" i="0" u="none" strike="noStrike" kern="0" cap="none" spc="0" baseline="0" dirty="0">
                <a:solidFill>
                  <a:srgbClr val="FFFFFF"/>
                </a:solidFill>
                <a:uFillTx/>
                <a:latin typeface="Proxima Nova Extrabold"/>
                <a:cs typeface="Proxima Nova Extrabold"/>
              </a:rPr>
              <a:t>1.Préalables de la demande de subvention FSE+</a:t>
            </a:r>
          </a:p>
          <a:p>
            <a:pPr marL="12701" marR="5084" lvl="0" indent="-630" algn="ctr" defTabSz="914400" rtl="0" fontAlgn="auto" hangingPunct="1">
              <a:lnSpc>
                <a:spcPct val="100000"/>
              </a:lnSpc>
              <a:spcBef>
                <a:spcPts val="585"/>
              </a:spcBef>
              <a:spcAft>
                <a:spcPts val="0"/>
              </a:spcAft>
              <a:buNone/>
              <a:tabLst/>
              <a:defRPr sz="1800" b="0" i="0" u="none" strike="noStrike" kern="0" cap="none" spc="0" baseline="0">
                <a:solidFill>
                  <a:srgbClr val="000000"/>
                </a:solidFill>
                <a:uFillTx/>
              </a:defRPr>
            </a:pPr>
            <a:r>
              <a:rPr lang="fr-FR" sz="3600" b="1" i="0" u="none" strike="noStrike" kern="0" cap="none" spc="0" baseline="0" dirty="0">
                <a:solidFill>
                  <a:srgbClr val="FFFFFF"/>
                </a:solidFill>
                <a:uFillTx/>
                <a:latin typeface="Proxima Nova Extrabold"/>
                <a:cs typeface="Proxima Nova"/>
              </a:rPr>
              <a:t>2.Présentation de l’AAP</a:t>
            </a:r>
          </a:p>
          <a:p>
            <a:pPr marL="12701" marR="5084" lvl="0" indent="-630" algn="ctr" defTabSz="914400" rtl="0" fontAlgn="auto" hangingPunct="1">
              <a:lnSpc>
                <a:spcPct val="100000"/>
              </a:lnSpc>
              <a:spcBef>
                <a:spcPts val="585"/>
              </a:spcBef>
              <a:spcAft>
                <a:spcPts val="0"/>
              </a:spcAft>
              <a:buNone/>
              <a:tabLst/>
              <a:defRPr sz="1800" b="0" i="0" u="none" strike="noStrike" kern="0" cap="none" spc="0" baseline="0">
                <a:solidFill>
                  <a:srgbClr val="000000"/>
                </a:solidFill>
                <a:uFillTx/>
              </a:defRPr>
            </a:pPr>
            <a:r>
              <a:rPr lang="fr-FR" sz="3600" b="1" i="0" u="none" strike="noStrike" kern="0" cap="none" spc="0" baseline="0" dirty="0">
                <a:solidFill>
                  <a:srgbClr val="FFFFFF"/>
                </a:solidFill>
                <a:uFillTx/>
                <a:latin typeface="Proxima Nova Extrabold"/>
                <a:cs typeface="Proxima Nova"/>
              </a:rPr>
              <a:t>3.E-synergie</a:t>
            </a:r>
          </a:p>
          <a:p>
            <a:pPr marL="12701" marR="5084" lvl="0" indent="-630" algn="ctr" defTabSz="914400" rtl="0" fontAlgn="auto" hangingPunct="1">
              <a:lnSpc>
                <a:spcPct val="100000"/>
              </a:lnSpc>
              <a:spcBef>
                <a:spcPts val="585"/>
              </a:spcBef>
              <a:spcAft>
                <a:spcPts val="0"/>
              </a:spcAft>
              <a:buNone/>
              <a:tabLst/>
              <a:defRPr sz="1800" b="0" i="0" u="none" strike="noStrike" kern="0" cap="none" spc="0" baseline="0">
                <a:solidFill>
                  <a:srgbClr val="000000"/>
                </a:solidFill>
                <a:uFillTx/>
              </a:defRPr>
            </a:pPr>
            <a:r>
              <a:rPr lang="fr-FR" sz="3600" b="1" i="0" u="none" strike="noStrike" kern="0" cap="none" spc="0" baseline="0" dirty="0">
                <a:solidFill>
                  <a:srgbClr val="FFFFFF"/>
                </a:solidFill>
                <a:uFillTx/>
                <a:latin typeface="Proxima Nova Extrabold"/>
                <a:cs typeface="Proxima Nova"/>
              </a:rPr>
              <a:t>4.Questions Diverses</a:t>
            </a:r>
          </a:p>
          <a:p>
            <a:pPr marL="12701" marR="5084" lvl="0" indent="-630" algn="ctr" defTabSz="914400" rtl="0" fontAlgn="auto" hangingPunct="1">
              <a:lnSpc>
                <a:spcPts val="7520"/>
              </a:lnSpc>
              <a:spcBef>
                <a:spcPts val="585"/>
              </a:spcBef>
              <a:spcAft>
                <a:spcPts val="0"/>
              </a:spcAft>
              <a:buNone/>
              <a:tabLst/>
              <a:defRPr sz="1800" b="0" i="0" u="none" strike="noStrike" kern="0" cap="none" spc="0" baseline="0">
                <a:solidFill>
                  <a:srgbClr val="000000"/>
                </a:solidFill>
                <a:uFillTx/>
              </a:defRPr>
            </a:pPr>
            <a:endParaRPr lang="fr-FR" sz="3600" b="1" i="0" u="none" strike="noStrike" kern="0" cap="none" spc="0" baseline="0" dirty="0">
              <a:solidFill>
                <a:srgbClr val="FFFFFF"/>
              </a:solidFill>
              <a:uFillTx/>
              <a:latin typeface="Proxima Nova Extrabold"/>
              <a:cs typeface="Proxima Nova Extrabold"/>
            </a:endParaRPr>
          </a:p>
        </p:txBody>
      </p:sp>
      <p:sp>
        <p:nvSpPr>
          <p:cNvPr id="15" name="object 33">
            <a:extLst>
              <a:ext uri="{FF2B5EF4-FFF2-40B4-BE49-F238E27FC236}">
                <a16:creationId xmlns:a16="http://schemas.microsoft.com/office/drawing/2014/main" id="{3E46C41B-E651-44A7-B2FC-1284FDA909F4}"/>
              </a:ext>
            </a:extLst>
          </p:cNvPr>
          <p:cNvSpPr/>
          <p:nvPr/>
        </p:nvSpPr>
        <p:spPr>
          <a:xfrm>
            <a:off x="0" y="10375038"/>
            <a:ext cx="20104098" cy="115571"/>
          </a:xfrm>
          <a:custGeom>
            <a:avLst/>
            <a:gdLst>
              <a:gd name="f0" fmla="val w"/>
              <a:gd name="f1" fmla="val h"/>
              <a:gd name="f2" fmla="val 0"/>
              <a:gd name="f3" fmla="val 20104100"/>
              <a:gd name="f4" fmla="val 115570"/>
              <a:gd name="f5" fmla="val 115179"/>
              <a:gd name="f6" fmla="val 20104099"/>
              <a:gd name="f7" fmla="*/ f0 1 20104100"/>
              <a:gd name="f8" fmla="*/ f1 1 115570"/>
              <a:gd name="f9" fmla="+- f4 0 f2"/>
              <a:gd name="f10" fmla="+- f3 0 f2"/>
              <a:gd name="f11" fmla="*/ f10 1 20104100"/>
              <a:gd name="f12" fmla="*/ f9 1 11557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20104100" h="115570">
                <a:moveTo>
                  <a:pt x="f2" y="f5"/>
                </a:moveTo>
                <a:lnTo>
                  <a:pt x="f6" y="f5"/>
                </a:lnTo>
                <a:lnTo>
                  <a:pt x="f6" y="f2"/>
                </a:lnTo>
                <a:lnTo>
                  <a:pt x="f2" y="f2"/>
                </a:lnTo>
                <a:lnTo>
                  <a:pt x="f2" y="f5"/>
                </a:lnTo>
                <a:close/>
              </a:path>
            </a:pathLst>
          </a:custGeom>
          <a:solidFill>
            <a:srgbClr val="00A2BC"/>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61B242F6-8170-43B8-93BD-7AC9FCE965DF}"/>
              </a:ext>
            </a:extLst>
          </p:cNvPr>
          <p:cNvSpPr/>
          <p:nvPr/>
        </p:nvSpPr>
        <p:spPr>
          <a:xfrm>
            <a:off x="1802904" y="7440015"/>
            <a:ext cx="3307713" cy="3415027"/>
          </a:xfrm>
          <a:custGeom>
            <a:avLst/>
            <a:gdLst>
              <a:gd name="f0" fmla="val w"/>
              <a:gd name="f1" fmla="val h"/>
              <a:gd name="f2" fmla="val 0"/>
              <a:gd name="f3" fmla="val 3307715"/>
              <a:gd name="f4" fmla="val 3415029"/>
              <a:gd name="f5" fmla="val 1993783"/>
              <a:gd name="f6" fmla="val 1957011"/>
              <a:gd name="f7" fmla="val 10778"/>
              <a:gd name="f8" fmla="val 1918054"/>
              <a:gd name="f9" fmla="val 42400"/>
              <a:gd name="f10" fmla="val 1300335"/>
              <a:gd name="f11" fmla="val 707982"/>
              <a:gd name="f12" fmla="val 1268615"/>
              <a:gd name="f13" fmla="val 736590"/>
              <a:gd name="f14" fmla="val 1230671"/>
              <a:gd name="f15" fmla="val 761610"/>
              <a:gd name="f16" fmla="val 1188252"/>
              <a:gd name="f17" fmla="val 782420"/>
              <a:gd name="f18" fmla="val 1143107"/>
              <a:gd name="f19" fmla="val 798401"/>
              <a:gd name="f20" fmla="val 1096987"/>
              <a:gd name="f21" fmla="val 808933"/>
              <a:gd name="f22" fmla="val 1051639"/>
              <a:gd name="f23" fmla="val 813397"/>
              <a:gd name="f24" fmla="val 1008815"/>
              <a:gd name="f25" fmla="val 811172"/>
              <a:gd name="f26" fmla="val 105628"/>
              <a:gd name="f27" fmla="val 684004"/>
              <a:gd name="f28" fmla="val 55278"/>
              <a:gd name="f29" fmla="val 684000"/>
              <a:gd name="f30" fmla="val 19931"/>
              <a:gd name="f31" fmla="val 698756"/>
              <a:gd name="f32" fmla="val 1026"/>
              <a:gd name="f33" fmla="val 726183"/>
              <a:gd name="f34" fmla="val 764194"/>
              <a:gd name="f35" fmla="val 18290"/>
              <a:gd name="f36" fmla="val 810701"/>
              <a:gd name="f37" fmla="val 465858"/>
              <a:gd name="f38" fmla="val 1598845"/>
              <a:gd name="f39" fmla="val 485918"/>
              <a:gd name="f40" fmla="val 1644567"/>
              <a:gd name="f41" fmla="val 498661"/>
              <a:gd name="f42" fmla="val 1696353"/>
              <a:gd name="f43" fmla="val 504003"/>
              <a:gd name="f44" fmla="val 1751277"/>
              <a:gd name="f45" fmla="val 501858"/>
              <a:gd name="f46" fmla="val 1806417"/>
              <a:gd name="f47" fmla="val 492142"/>
              <a:gd name="f48" fmla="val 1858846"/>
              <a:gd name="f49" fmla="val 474768"/>
              <a:gd name="f50" fmla="val 1905642"/>
              <a:gd name="f51" fmla="val 73660"/>
              <a:gd name="f52" fmla="val 2718025"/>
              <a:gd name="f53" fmla="val 58100"/>
              <a:gd name="f54" fmla="val 2765484"/>
              <a:gd name="f55" fmla="val 61331"/>
              <a:gd name="f56" fmla="val 2803364"/>
              <a:gd name="f57" fmla="val 81796"/>
              <a:gd name="f58" fmla="val 2829663"/>
              <a:gd name="f59" fmla="val 117936"/>
              <a:gd name="f60" fmla="val 2842375"/>
              <a:gd name="f61" fmla="val 168191"/>
              <a:gd name="f62" fmla="val 2839498"/>
              <a:gd name="f63" fmla="val 1062541"/>
              <a:gd name="f64" fmla="val 2661011"/>
              <a:gd name="f65" fmla="val 1105157"/>
              <a:gd name="f66" fmla="val 2656351"/>
              <a:gd name="f67" fmla="val 1150684"/>
              <a:gd name="f68" fmla="val 2658224"/>
              <a:gd name="f69" fmla="val 1197337"/>
              <a:gd name="f70" fmla="val 2666111"/>
              <a:gd name="f71" fmla="val 1243333"/>
              <a:gd name="f72" fmla="val 2679495"/>
              <a:gd name="f73" fmla="val 1286891"/>
              <a:gd name="f74" fmla="val 2697856"/>
              <a:gd name="f75" fmla="val 1326227"/>
              <a:gd name="f76" fmla="val 2720677"/>
              <a:gd name="f77" fmla="val 1359558"/>
              <a:gd name="f78" fmla="val 2747438"/>
              <a:gd name="f79" fmla="val 2014868"/>
              <a:gd name="f80" fmla="val 3376665"/>
              <a:gd name="f81" fmla="val 2055593"/>
              <a:gd name="f82" fmla="val 3406010"/>
              <a:gd name="f83" fmla="val 2092935"/>
              <a:gd name="f84" fmla="val 3414674"/>
              <a:gd name="f85" fmla="val 2147858"/>
              <a:gd name="f86" fmla="val 3373357"/>
              <a:gd name="f87" fmla="val 2160633"/>
              <a:gd name="f88" fmla="val 3325075"/>
              <a:gd name="f89" fmla="val 2265771"/>
              <a:gd name="f90" fmla="val 2426610"/>
              <a:gd name="f91" fmla="val 2276652"/>
              <a:gd name="f92" fmla="val 2377931"/>
              <a:gd name="f93" fmla="val 2297045"/>
              <a:gd name="f94" fmla="val 2328612"/>
              <a:gd name="f95" fmla="val 2325284"/>
              <a:gd name="f96" fmla="val 2281067"/>
              <a:gd name="f97" fmla="val 2359705"/>
              <a:gd name="f98" fmla="val 2237713"/>
              <a:gd name="f99" fmla="val 2398644"/>
              <a:gd name="f100" fmla="val 2200964"/>
              <a:gd name="f101" fmla="val 2440436"/>
              <a:gd name="f102" fmla="val 2173236"/>
              <a:gd name="f103" fmla="val 3246548"/>
              <a:gd name="f104" fmla="val 1749762"/>
              <a:gd name="f105" fmla="val 3287278"/>
              <a:gd name="f106" fmla="val 1720424"/>
              <a:gd name="f107" fmla="val 3307126"/>
              <a:gd name="f108" fmla="val 1687886"/>
              <a:gd name="f109" fmla="val 3306163"/>
              <a:gd name="f110" fmla="val 1654677"/>
              <a:gd name="f111" fmla="val 3284463"/>
              <a:gd name="f112" fmla="val 1623323"/>
              <a:gd name="f113" fmla="val 3242098"/>
              <a:gd name="f114" fmla="val 1596353"/>
              <a:gd name="f115" fmla="val 2412741"/>
              <a:gd name="f116" fmla="val 1219568"/>
              <a:gd name="f117" fmla="val 2369416"/>
              <a:gd name="f118" fmla="val 1194270"/>
              <a:gd name="f119" fmla="val 2328412"/>
              <a:gd name="f120" fmla="val 1159804"/>
              <a:gd name="f121" fmla="val 2291531"/>
              <a:gd name="f122" fmla="val 1118485"/>
              <a:gd name="f123" fmla="val 2260578"/>
              <a:gd name="f124" fmla="val 1072631"/>
              <a:gd name="f125" fmla="val 2237356"/>
              <a:gd name="f126" fmla="val 1024557"/>
              <a:gd name="f127" fmla="val 2223668"/>
              <a:gd name="f128" fmla="val 976581"/>
              <a:gd name="f129" fmla="val 2066563"/>
              <a:gd name="f130" fmla="val 85592"/>
              <a:gd name="f131" fmla="val 2051002"/>
              <a:gd name="f132" fmla="val 38120"/>
              <a:gd name="f133" fmla="val 2025928"/>
              <a:gd name="f134" fmla="val 9351"/>
              <a:gd name="f135" fmla="*/ f0 1 3307715"/>
              <a:gd name="f136" fmla="*/ f1 1 3415029"/>
              <a:gd name="f137" fmla="+- f4 0 f2"/>
              <a:gd name="f138" fmla="+- f3 0 f2"/>
              <a:gd name="f139" fmla="*/ f138 1 3307715"/>
              <a:gd name="f140" fmla="*/ f137 1 3415029"/>
              <a:gd name="f141" fmla="*/ f2 1 f139"/>
              <a:gd name="f142" fmla="*/ f3 1 f139"/>
              <a:gd name="f143" fmla="*/ f2 1 f140"/>
              <a:gd name="f144" fmla="*/ f4 1 f140"/>
              <a:gd name="f145" fmla="*/ f141 f135 1"/>
              <a:gd name="f146" fmla="*/ f142 f135 1"/>
              <a:gd name="f147" fmla="*/ f144 f136 1"/>
              <a:gd name="f148" fmla="*/ f143 f136 1"/>
            </a:gdLst>
            <a:ahLst/>
            <a:cxnLst>
              <a:cxn ang="3cd4">
                <a:pos x="hc" y="t"/>
              </a:cxn>
              <a:cxn ang="0">
                <a:pos x="r" y="vc"/>
              </a:cxn>
              <a:cxn ang="cd4">
                <a:pos x="hc" y="b"/>
              </a:cxn>
              <a:cxn ang="cd2">
                <a:pos x="l" y="vc"/>
              </a:cxn>
            </a:cxnLst>
            <a:rect l="f145" t="f148" r="f146" b="f147"/>
            <a:pathLst>
              <a:path w="3307715" h="3415029">
                <a:moveTo>
                  <a:pt x="f5" y="f2"/>
                </a:moveTo>
                <a:lnTo>
                  <a:pt x="f6"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2"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5" y="f2"/>
                </a:lnTo>
                <a:close/>
              </a:path>
            </a:pathLst>
          </a:custGeom>
          <a:solidFill>
            <a:srgbClr val="FFCC00">
              <a:alpha val="5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
        <p:nvSpPr>
          <p:cNvPr id="3" name="object 4">
            <a:extLst>
              <a:ext uri="{FF2B5EF4-FFF2-40B4-BE49-F238E27FC236}">
                <a16:creationId xmlns:a16="http://schemas.microsoft.com/office/drawing/2014/main" id="{72FE7AF0-3108-4ECE-912A-F02C1D75B8DB}"/>
              </a:ext>
            </a:extLst>
          </p:cNvPr>
          <p:cNvSpPr/>
          <p:nvPr/>
        </p:nvSpPr>
        <p:spPr>
          <a:xfrm>
            <a:off x="5811021" y="403497"/>
            <a:ext cx="11603351" cy="9370698"/>
          </a:xfrm>
          <a:custGeom>
            <a:avLst/>
            <a:gdLst>
              <a:gd name="f0" fmla="val w"/>
              <a:gd name="f1" fmla="val h"/>
              <a:gd name="f2" fmla="val 0"/>
              <a:gd name="f3" fmla="val 11603355"/>
              <a:gd name="f4" fmla="val 9370695"/>
              <a:gd name="f5" fmla="val 4654474"/>
              <a:gd name="f6" fmla="val 6492062"/>
              <a:gd name="f7" fmla="val 4618406"/>
              <a:gd name="f8" fmla="val 6437490"/>
              <a:gd name="f9" fmla="val 4581017"/>
              <a:gd name="f10" fmla="val 6419761"/>
              <a:gd name="f11" fmla="val 4531322"/>
              <a:gd name="f12" fmla="val 6409969"/>
              <a:gd name="f13" fmla="val 3303346"/>
              <a:gd name="f14" fmla="val 6290208"/>
              <a:gd name="f15" fmla="val 3259201"/>
              <a:gd name="f16" fmla="val 6282779"/>
              <a:gd name="f17" fmla="val 3214078"/>
              <a:gd name="f18" fmla="val 6269355"/>
              <a:gd name="f19" fmla="val 3168954"/>
              <a:gd name="f20" fmla="val 6250597"/>
              <a:gd name="f21" fmla="val 3124822"/>
              <a:gd name="f22" fmla="val 6227153"/>
              <a:gd name="f23" fmla="val 3082671"/>
              <a:gd name="f24" fmla="val 6199644"/>
              <a:gd name="f25" fmla="val 3043478"/>
              <a:gd name="f26" fmla="val 6168733"/>
              <a:gd name="f27" fmla="val 3008261"/>
              <a:gd name="f28" fmla="val 6135065"/>
              <a:gd name="f29" fmla="val 2977972"/>
              <a:gd name="f30" fmla="val 6099264"/>
              <a:gd name="f31" fmla="val 2953613"/>
              <a:gd name="f32" fmla="val 6062002"/>
              <a:gd name="f33" fmla="val 2356993"/>
              <a:gd name="f34" fmla="val 4991151"/>
              <a:gd name="f35" fmla="val 2328265"/>
              <a:gd name="f36" fmla="val 4949761"/>
              <a:gd name="f37" fmla="val 2297061"/>
              <a:gd name="f38" fmla="val 4922723"/>
              <a:gd name="f39" fmla="val 2264651"/>
              <a:gd name="f40" fmla="val 4909972"/>
              <a:gd name="f41" fmla="val 2232266"/>
              <a:gd name="f42" fmla="val 4911458"/>
              <a:gd name="f43" fmla="val 2201176"/>
              <a:gd name="f44" fmla="val 4927117"/>
              <a:gd name="f45" fmla="val 2172639"/>
              <a:gd name="f46" fmla="val 4956899"/>
              <a:gd name="f47" fmla="val 2147887"/>
              <a:gd name="f48" fmla="val 5000752"/>
              <a:gd name="f49" fmla="val 1653527"/>
              <a:gd name="f50" fmla="val 6121641"/>
              <a:gd name="f51" fmla="val 1632750"/>
              <a:gd name="f52" fmla="val 6160973"/>
              <a:gd name="f53" fmla="val 1605927"/>
              <a:gd name="f54" fmla="val 6199378"/>
              <a:gd name="f55" fmla="val 1573987"/>
              <a:gd name="f56" fmla="val 6236144"/>
              <a:gd name="f57" fmla="val 1537855"/>
              <a:gd name="f58" fmla="val 6270510"/>
              <a:gd name="f59" fmla="val 1498447"/>
              <a:gd name="f60" fmla="val 6301752"/>
              <a:gd name="f61" fmla="val 1456677"/>
              <a:gd name="f62" fmla="val 6329146"/>
              <a:gd name="f63" fmla="val 1413497"/>
              <a:gd name="f64" fmla="val 6351956"/>
              <a:gd name="f65" fmla="val 1369796"/>
              <a:gd name="f66" fmla="val 6369444"/>
              <a:gd name="f67" fmla="val 1326527"/>
              <a:gd name="f68" fmla="val 6380886"/>
              <a:gd name="f69" fmla="val 114998"/>
              <a:gd name="f70" fmla="val 6612572"/>
              <a:gd name="f71" fmla="val 66408"/>
              <a:gd name="f72" fmla="val 6626873"/>
              <a:gd name="f73" fmla="val 30835"/>
              <a:gd name="f74" fmla="val 6647942"/>
              <a:gd name="f75" fmla="val 8585"/>
              <a:gd name="f76" fmla="val 6674574"/>
              <a:gd name="f77" fmla="val 6705562"/>
              <a:gd name="f78" fmla="val 5410"/>
              <a:gd name="f79" fmla="val 6739725"/>
              <a:gd name="f80" fmla="val 25158"/>
              <a:gd name="f81" fmla="val 6775844"/>
              <a:gd name="f82" fmla="val 59575"/>
              <a:gd name="f83" fmla="val 6812724"/>
              <a:gd name="f84" fmla="val 981989"/>
              <a:gd name="f85" fmla="val 7625270"/>
              <a:gd name="f86" fmla="val 1013307"/>
              <a:gd name="f87" fmla="val 7657008"/>
              <a:gd name="f88" fmla="val 1041857"/>
              <a:gd name="f89" fmla="val 7694168"/>
              <a:gd name="f90" fmla="val 1067244"/>
              <a:gd name="f91" fmla="val 7735646"/>
              <a:gd name="f92" fmla="val 1089050"/>
              <a:gd name="f93" fmla="val 7780337"/>
              <a:gd name="f94" fmla="val 1106843"/>
              <a:gd name="f95" fmla="val 7827162"/>
              <a:gd name="f96" fmla="val 1120216"/>
              <a:gd name="f97" fmla="val 7875003"/>
              <a:gd name="f98" fmla="val 1128750"/>
              <a:gd name="f99" fmla="val 7922768"/>
              <a:gd name="f100" fmla="val 1132027"/>
              <a:gd name="f101" fmla="val 7969377"/>
              <a:gd name="f102" fmla="val 1129639"/>
              <a:gd name="f103" fmla="val 8013713"/>
              <a:gd name="f104" fmla="val 977493"/>
              <a:gd name="f105" fmla="val 9227769"/>
              <a:gd name="f106" fmla="val 976185"/>
              <a:gd name="f107" fmla="val 9277985"/>
              <a:gd name="f108" fmla="val 985393"/>
              <a:gd name="f109" fmla="val 9318028"/>
              <a:gd name="f110" fmla="val 1004062"/>
              <a:gd name="f111" fmla="val 9347238"/>
              <a:gd name="f112" fmla="val 1031138"/>
              <a:gd name="f113" fmla="val 9364904"/>
              <a:gd name="f114" fmla="val 1065580"/>
              <a:gd name="f115" fmla="val 9370352"/>
              <a:gd name="f116" fmla="val 1106322"/>
              <a:gd name="f117" fmla="val 9362897"/>
              <a:gd name="f118" fmla="val 1152321"/>
              <a:gd name="f119" fmla="val 9341853"/>
              <a:gd name="f120" fmla="val 2216810"/>
              <a:gd name="f121" fmla="val 8723122"/>
              <a:gd name="f122" fmla="val 2256929"/>
              <a:gd name="f123" fmla="val 8703399"/>
              <a:gd name="f124" fmla="val 2301392"/>
              <a:gd name="f125" fmla="val 8687956"/>
              <a:gd name="f126" fmla="val 2349017"/>
              <a:gd name="f127" fmla="val 8676830"/>
              <a:gd name="f128" fmla="val 2398623"/>
              <a:gd name="f129" fmla="val 8670087"/>
              <a:gd name="f130" fmla="val 2449030"/>
              <a:gd name="f131" fmla="val 8667775"/>
              <a:gd name="f132" fmla="val 2499055"/>
              <a:gd name="f133" fmla="val 8669960"/>
              <a:gd name="f134" fmla="val 2547518"/>
              <a:gd name="f135" fmla="val 8676678"/>
              <a:gd name="f136" fmla="val 2593238"/>
              <a:gd name="f137" fmla="val 8687994"/>
              <a:gd name="f138" fmla="val 2635034"/>
              <a:gd name="f139" fmla="val 8703958"/>
              <a:gd name="f140" fmla="val 3752558"/>
              <a:gd name="f141" fmla="val 9222575"/>
              <a:gd name="f142" fmla="val 3800335"/>
              <a:gd name="f143" fmla="val 9239313"/>
              <a:gd name="f144" fmla="val 3841597"/>
              <a:gd name="f145" fmla="val 9243009"/>
              <a:gd name="f146" fmla="val 3900703"/>
              <a:gd name="f147" fmla="val 9214358"/>
              <a:gd name="f148" fmla="val 3922026"/>
              <a:gd name="f149" fmla="val 9142832"/>
              <a:gd name="f150" fmla="val 3916057"/>
              <a:gd name="f151" fmla="val 9092946"/>
              <a:gd name="f152" fmla="val 3651478"/>
              <a:gd name="f153" fmla="val 7898028"/>
              <a:gd name="f154" fmla="val 3644963"/>
              <a:gd name="f155" fmla="val 7854099"/>
              <a:gd name="f156" fmla="val 3643896"/>
              <a:gd name="f157" fmla="val 7807388"/>
              <a:gd name="f158" fmla="val 3647948"/>
              <a:gd name="f159" fmla="val 7759039"/>
              <a:gd name="f160" fmla="val 3656800"/>
              <a:gd name="f161" fmla="val 7710170"/>
              <a:gd name="f162" fmla="val 3670160"/>
              <a:gd name="f163" fmla="val 7661935"/>
              <a:gd name="f164" fmla="val 3687711"/>
              <a:gd name="f165" fmla="val 7615428"/>
              <a:gd name="f166" fmla="val 3709124"/>
              <a:gd name="f167" fmla="val 7571816"/>
              <a:gd name="f168" fmla="val 3734092"/>
              <a:gd name="f169" fmla="val 7532205"/>
              <a:gd name="f170" fmla="val 3762311"/>
              <a:gd name="f171" fmla="val 7497737"/>
              <a:gd name="f172" fmla="val 4605147"/>
              <a:gd name="f173" fmla="val 6604216"/>
              <a:gd name="f174" fmla="val 4635970"/>
              <a:gd name="f175" fmla="val 6564338"/>
              <a:gd name="f176" fmla="val 4652264"/>
              <a:gd name="f177" fmla="val 6526568"/>
              <a:gd name="f178" fmla="val 11603177"/>
              <a:gd name="f179" fmla="val 1713699"/>
              <a:gd name="f180" fmla="val 11591912"/>
              <a:gd name="f181" fmla="val 1646021"/>
              <a:gd name="f182" fmla="val 11549405"/>
              <a:gd name="f183" fmla="val 1596999"/>
              <a:gd name="f184" fmla="val 11477854"/>
              <a:gd name="f185" fmla="val 1570012"/>
              <a:gd name="f186" fmla="val 11431867"/>
              <a:gd name="f187" fmla="val 1565859"/>
              <a:gd name="f188" fmla="val 11379441"/>
              <a:gd name="f189" fmla="val 1568475"/>
              <a:gd name="f190" fmla="val 9455175"/>
              <a:gd name="f191" fmla="val 1781873"/>
              <a:gd name="f192" fmla="val 9410522"/>
              <a:gd name="f193" fmla="val 1784769"/>
              <a:gd name="f194" fmla="val 9364193"/>
              <a:gd name="f195" fmla="val 1783905"/>
              <a:gd name="f196" fmla="val 9316618"/>
              <a:gd name="f197" fmla="val 1779447"/>
              <a:gd name="f198" fmla="val 9268282"/>
              <a:gd name="f199" fmla="val 1771586"/>
              <a:gd name="f200" fmla="val 9219616"/>
              <a:gd name="f201" fmla="val 1760499"/>
              <a:gd name="f202" fmla="val 9171102"/>
              <a:gd name="f203" fmla="val 1746364"/>
              <a:gd name="f204" fmla="val 9123185"/>
              <a:gd name="f205" fmla="val 1729346"/>
              <a:gd name="f206" fmla="val 9076334"/>
              <a:gd name="f207" fmla="val 1709635"/>
              <a:gd name="f208" fmla="val 9031008"/>
              <a:gd name="f209" fmla="val 1687410"/>
              <a:gd name="f210" fmla="val 8987663"/>
              <a:gd name="f211" fmla="val 1662849"/>
              <a:gd name="f212" fmla="val 8946756"/>
              <a:gd name="f213" fmla="val 1636115"/>
              <a:gd name="f214" fmla="val 8908745"/>
              <a:gd name="f215" fmla="val 1607400"/>
              <a:gd name="f216" fmla="val 8874100"/>
              <a:gd name="f217" fmla="val 1576882"/>
              <a:gd name="f218" fmla="val 8843264"/>
              <a:gd name="f219" fmla="val 1544726"/>
              <a:gd name="f220" fmla="val 7575080"/>
              <a:gd name="f221" fmla="val 94005"/>
              <a:gd name="f222" fmla="val 7538339"/>
              <a:gd name="f223" fmla="val 56832"/>
              <a:gd name="f224" fmla="val 7501699"/>
              <a:gd name="f225" fmla="val 28968"/>
              <a:gd name="f226" fmla="val 7465657"/>
              <a:gd name="f227" fmla="val 10299"/>
              <a:gd name="f228" fmla="val 7430681"/>
              <a:gd name="f229" fmla="val 685"/>
              <a:gd name="f230" fmla="val 7397267"/>
              <a:gd name="f231" fmla="val 7365924"/>
              <a:gd name="f232" fmla="val 8128"/>
              <a:gd name="f233" fmla="val 7311364"/>
              <a:gd name="f234" fmla="val 50279"/>
              <a:gd name="f235" fmla="val 7289152"/>
              <a:gd name="f236" fmla="val 84061"/>
              <a:gd name="f237" fmla="val 7270953"/>
              <a:gd name="f238" fmla="val 126149"/>
              <a:gd name="f239" fmla="val 7257262"/>
              <a:gd name="f240" fmla="val 176390"/>
              <a:gd name="f241" fmla="val 6867296"/>
              <a:gd name="f242" fmla="val 2056803"/>
              <a:gd name="f243" fmla="val 6856285"/>
              <a:gd name="f244" fmla="val 2099805"/>
              <a:gd name="f245" fmla="val 6841134"/>
              <a:gd name="f246" fmla="val 2143239"/>
              <a:gd name="f247" fmla="val 6822160"/>
              <a:gd name="f248" fmla="val 2186724"/>
              <a:gd name="f249" fmla="val 6799681"/>
              <a:gd name="f250" fmla="val 2229878"/>
              <a:gd name="f251" fmla="val 6774002"/>
              <a:gd name="f252" fmla="val 2272347"/>
              <a:gd name="f253" fmla="val 6745440"/>
              <a:gd name="f254" fmla="val 2313724"/>
              <a:gd name="f255" fmla="val 6714312"/>
              <a:gd name="f256" fmla="val 2353640"/>
              <a:gd name="f257" fmla="val 6680924"/>
              <a:gd name="f258" fmla="val 2391727"/>
              <a:gd name="f259" fmla="val 6645592"/>
              <a:gd name="f260" fmla="val 2427605"/>
              <a:gd name="f261" fmla="val 6608623"/>
              <a:gd name="f262" fmla="val 2460879"/>
              <a:gd name="f263" fmla="val 6570345"/>
              <a:gd name="f264" fmla="val 2491194"/>
              <a:gd name="f265" fmla="val 6531051"/>
              <a:gd name="f266" fmla="val 2518156"/>
              <a:gd name="f267" fmla="val 6491059"/>
              <a:gd name="f268" fmla="val 2541384"/>
              <a:gd name="f269" fmla="val 6450685"/>
              <a:gd name="f270" fmla="val 2560523"/>
              <a:gd name="f271" fmla="val 4667288"/>
              <a:gd name="f272" fmla="val 3308058"/>
              <a:gd name="f273" fmla="val 4620260"/>
              <a:gd name="f274" fmla="val 3331210"/>
              <a:gd name="f275" fmla="val 4582211"/>
              <a:gd name="f276" fmla="val 3357143"/>
              <a:gd name="f277" fmla="val 4553153"/>
              <a:gd name="f278" fmla="val 3385375"/>
              <a:gd name="f279" fmla="val 4522140"/>
              <a:gd name="f280" fmla="val 3446691"/>
              <a:gd name="f281" fmla="val 4520247"/>
              <a:gd name="f282" fmla="val 3478771"/>
              <a:gd name="f283" fmla="val 4527461"/>
              <a:gd name="f284" fmla="val 3511118"/>
              <a:gd name="f285" fmla="val 4569358"/>
              <a:gd name="f286" fmla="val 3574643"/>
              <a:gd name="f287" fmla="val 4604105"/>
              <a:gd name="f288" fmla="val 3604806"/>
              <a:gd name="f289" fmla="val 4648073"/>
              <a:gd name="f290" fmla="val 3633228"/>
              <a:gd name="f291" fmla="val 6331331"/>
              <a:gd name="f292" fmla="val 4582033"/>
              <a:gd name="f293" fmla="val 6369164"/>
              <a:gd name="f294" fmla="val 4605706"/>
              <a:gd name="f295" fmla="val 6406147"/>
              <a:gd name="f296" fmla="val 4633417"/>
              <a:gd name="f297" fmla="val 6441999"/>
              <a:gd name="f298" fmla="val 4664735"/>
              <a:gd name="f299" fmla="val 6476454"/>
              <a:gd name="f300" fmla="val 4699266"/>
              <a:gd name="f301" fmla="val 6509245"/>
              <a:gd name="f302" fmla="val 4736604"/>
              <a:gd name="f303" fmla="val 6540119"/>
              <a:gd name="f304" fmla="val 4776317"/>
              <a:gd name="f305" fmla="val 6568795"/>
              <a:gd name="f306" fmla="val 4818011"/>
              <a:gd name="f307" fmla="val 6595008"/>
              <a:gd name="f308" fmla="val 4861255"/>
              <a:gd name="f309" fmla="val 6618503"/>
              <a:gd name="f310" fmla="val 4905667"/>
              <a:gd name="f311" fmla="val 6639001"/>
              <a:gd name="f312" fmla="val 4950803"/>
              <a:gd name="f313" fmla="val 6656248"/>
              <a:gd name="f314" fmla="val 4996269"/>
              <a:gd name="f315" fmla="val 6669976"/>
              <a:gd name="f316" fmla="val 5041646"/>
              <a:gd name="f317" fmla="val 6679908"/>
              <a:gd name="f318" fmla="val 5086540"/>
              <a:gd name="f319" fmla="val 6685788"/>
              <a:gd name="f320" fmla="val 5130520"/>
              <a:gd name="f321" fmla="val 6851751"/>
              <a:gd name="f322" fmla="val 7043255"/>
              <a:gd name="f323" fmla="val 6859422"/>
              <a:gd name="f324" fmla="val 7094728"/>
              <a:gd name="f325" fmla="val 6872529"/>
              <a:gd name="f326" fmla="val 7138619"/>
              <a:gd name="f327" fmla="val 6890626"/>
              <a:gd name="f328" fmla="val 7174725"/>
              <a:gd name="f329" fmla="val 6939839"/>
              <a:gd name="f330" fmla="val 7222909"/>
              <a:gd name="f331" fmla="val 7003275"/>
              <a:gd name="f332" fmla="val 7237793"/>
              <a:gd name="f333" fmla="val 7039140"/>
              <a:gd name="f334" fmla="val 7232294"/>
              <a:gd name="f335" fmla="val 7077151"/>
              <a:gd name="f336" fmla="val 7217918"/>
              <a:gd name="f337" fmla="val 7116813"/>
              <a:gd name="f338" fmla="val 7194486"/>
              <a:gd name="f339" fmla="val 7157656"/>
              <a:gd name="f340" fmla="val 7161809"/>
              <a:gd name="f341" fmla="val 8587969"/>
              <a:gd name="f342" fmla="val 5867730"/>
              <a:gd name="f343" fmla="val 8622373"/>
              <a:gd name="f344" fmla="val 5839371"/>
              <a:gd name="f345" fmla="val 8660371"/>
              <a:gd name="f346" fmla="val 5813056"/>
              <a:gd name="f347" fmla="val 8701494"/>
              <a:gd name="f348" fmla="val 5788939"/>
              <a:gd name="f349" fmla="val 8745258"/>
              <a:gd name="f350" fmla="val 5767121"/>
              <a:gd name="f351" fmla="val 8791207"/>
              <a:gd name="f352" fmla="val 5747740"/>
              <a:gd name="f353" fmla="val 8838832"/>
              <a:gd name="f354" fmla="val 5730913"/>
              <a:gd name="f355" fmla="val 8887689"/>
              <a:gd name="f356" fmla="val 5716752"/>
              <a:gd name="f357" fmla="val 8937269"/>
              <a:gd name="f358" fmla="val 5705399"/>
              <a:gd name="f359" fmla="val 8987130"/>
              <a:gd name="f360" fmla="val 5696978"/>
              <a:gd name="f361" fmla="val 9036761"/>
              <a:gd name="f362" fmla="val 5691594"/>
              <a:gd name="f363" fmla="val 9085707"/>
              <a:gd name="f364" fmla="val 5689397"/>
              <a:gd name="f365" fmla="val 9133484"/>
              <a:gd name="f366" fmla="val 5690476"/>
              <a:gd name="f367" fmla="val 9179623"/>
              <a:gd name="f368" fmla="val 5694985"/>
              <a:gd name="f369" fmla="val 9223629"/>
              <a:gd name="f370" fmla="val 5703049"/>
              <a:gd name="f371" fmla="val 11109617"/>
              <a:gd name="f372" fmla="val 6137580"/>
              <a:gd name="f373" fmla="val 11161382"/>
              <a:gd name="f374" fmla="val 6146254"/>
              <a:gd name="f375" fmla="val 11207534"/>
              <a:gd name="f376" fmla="val 6147447"/>
              <a:gd name="f377" fmla="val 11247780"/>
              <a:gd name="f378" fmla="val 6141542"/>
              <a:gd name="f379" fmla="val 11309210"/>
              <a:gd name="f380" fmla="val 6110021"/>
              <a:gd name="f381" fmla="val 11343107"/>
              <a:gd name="f382" fmla="val 6054801"/>
              <a:gd name="f383" fmla="val 11348911"/>
              <a:gd name="f384" fmla="val 6019279"/>
              <a:gd name="f385" fmla="val 11346866"/>
              <a:gd name="f386" fmla="val 5978995"/>
              <a:gd name="f387" fmla="val 11336642"/>
              <a:gd name="f388" fmla="val 5934341"/>
              <a:gd name="f389" fmla="val 11317935"/>
              <a:gd name="f390" fmla="val 5885713"/>
              <a:gd name="f391" fmla="val 10518610"/>
              <a:gd name="f392" fmla="val 4137164"/>
              <a:gd name="f393" fmla="val 10502036"/>
              <a:gd name="f394" fmla="val 4095953"/>
              <a:gd name="f395" fmla="val 10488549"/>
              <a:gd name="f396" fmla="val 4051998"/>
              <a:gd name="f397" fmla="val 10478110"/>
              <a:gd name="f398" fmla="val 4005757"/>
              <a:gd name="f399" fmla="val 10470718"/>
              <a:gd name="f400" fmla="val 3957739"/>
              <a:gd name="f401" fmla="val 10466311"/>
              <a:gd name="f402" fmla="val 3908425"/>
              <a:gd name="f403" fmla="val 10464889"/>
              <a:gd name="f404" fmla="val 3858310"/>
              <a:gd name="f405" fmla="val 10466400"/>
              <a:gd name="f406" fmla="val 3807879"/>
              <a:gd name="f407" fmla="val 10470832"/>
              <a:gd name="f408" fmla="val 3757599"/>
              <a:gd name="f409" fmla="val 10478148"/>
              <a:gd name="f410" fmla="val 3707993"/>
              <a:gd name="f411" fmla="val 10488320"/>
              <a:gd name="f412" fmla="val 3659530"/>
              <a:gd name="f413" fmla="val 10501325"/>
              <a:gd name="f414" fmla="val 3612705"/>
              <a:gd name="f415" fmla="val 10517124"/>
              <a:gd name="f416" fmla="val 3567988"/>
              <a:gd name="f417" fmla="val 10535691"/>
              <a:gd name="f418" fmla="val 3525888"/>
              <a:gd name="f419" fmla="val 10557002"/>
              <a:gd name="f420" fmla="val 3486886"/>
              <a:gd name="f421" fmla="val 11556683"/>
              <a:gd name="f422" fmla="val 1842757"/>
              <a:gd name="f423" fmla="val 11581003"/>
              <a:gd name="f424" fmla="val 1796630"/>
              <a:gd name="f425" fmla="val 11596408"/>
              <a:gd name="f426" fmla="val 1753476"/>
              <a:gd name="f427" fmla="*/ f0 1 11603355"/>
              <a:gd name="f428" fmla="*/ f1 1 9370695"/>
              <a:gd name="f429" fmla="+- f4 0 f2"/>
              <a:gd name="f430" fmla="+- f3 0 f2"/>
              <a:gd name="f431" fmla="*/ f430 1 11603355"/>
              <a:gd name="f432" fmla="*/ f429 1 9370695"/>
              <a:gd name="f433" fmla="*/ f2 1 f431"/>
              <a:gd name="f434" fmla="*/ f3 1 f431"/>
              <a:gd name="f435" fmla="*/ f2 1 f432"/>
              <a:gd name="f436" fmla="*/ f4 1 f432"/>
              <a:gd name="f437" fmla="*/ f433 f427 1"/>
              <a:gd name="f438" fmla="*/ f434 f427 1"/>
              <a:gd name="f439" fmla="*/ f436 f428 1"/>
              <a:gd name="f440" fmla="*/ f435 f428 1"/>
            </a:gdLst>
            <a:ahLst/>
            <a:cxnLst>
              <a:cxn ang="3cd4">
                <a:pos x="hc" y="t"/>
              </a:cxn>
              <a:cxn ang="0">
                <a:pos x="r" y="vc"/>
              </a:cxn>
              <a:cxn ang="cd4">
                <a:pos x="hc" y="b"/>
              </a:cxn>
              <a:cxn ang="cd2">
                <a:pos x="l" y="vc"/>
              </a:cxn>
            </a:cxnLst>
            <a:rect l="f437" t="f440" r="f438" b="f439"/>
            <a:pathLst>
              <a:path w="11603355" h="9370695">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2"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5" y="f6"/>
                </a:lnTo>
                <a:close/>
              </a:path>
              <a:path w="11603355" h="9370695">
                <a:moveTo>
                  <a:pt x="f178" y="f179"/>
                </a:move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lnTo>
                  <a:pt x="f409" y="f410"/>
                </a:lnTo>
                <a:lnTo>
                  <a:pt x="f411" y="f412"/>
                </a:lnTo>
                <a:lnTo>
                  <a:pt x="f413" y="f414"/>
                </a:lnTo>
                <a:lnTo>
                  <a:pt x="f415" y="f416"/>
                </a:lnTo>
                <a:lnTo>
                  <a:pt x="f417" y="f418"/>
                </a:lnTo>
                <a:lnTo>
                  <a:pt x="f419" y="f420"/>
                </a:lnTo>
                <a:lnTo>
                  <a:pt x="f421" y="f422"/>
                </a:lnTo>
                <a:lnTo>
                  <a:pt x="f423" y="f424"/>
                </a:lnTo>
                <a:lnTo>
                  <a:pt x="f425" y="f426"/>
                </a:lnTo>
                <a:lnTo>
                  <a:pt x="f178" y="f179"/>
                </a:lnTo>
                <a:close/>
              </a:path>
            </a:pathLst>
          </a:custGeom>
          <a:solidFill>
            <a:srgbClr val="FFCC00">
              <a:alpha val="5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
        <p:nvSpPr>
          <p:cNvPr id="4" name="object 31">
            <a:extLst>
              <a:ext uri="{FF2B5EF4-FFF2-40B4-BE49-F238E27FC236}">
                <a16:creationId xmlns:a16="http://schemas.microsoft.com/office/drawing/2014/main" id="{68837B21-4DD6-4317-9EEC-D05D2E084436}"/>
              </a:ext>
            </a:extLst>
          </p:cNvPr>
          <p:cNvSpPr/>
          <p:nvPr/>
        </p:nvSpPr>
        <p:spPr>
          <a:xfrm>
            <a:off x="0" y="1005218"/>
            <a:ext cx="1005209" cy="722632"/>
          </a:xfrm>
          <a:custGeom>
            <a:avLst/>
            <a:gdLst>
              <a:gd name="f0" fmla="val w"/>
              <a:gd name="f1" fmla="val h"/>
              <a:gd name="f2" fmla="val 0"/>
              <a:gd name="f3" fmla="val 1005205"/>
              <a:gd name="f4" fmla="val 722630"/>
              <a:gd name="f5" fmla="val 1005204"/>
              <a:gd name="f6" fmla="val 722480"/>
              <a:gd name="f7" fmla="*/ f0 1 1005205"/>
              <a:gd name="f8" fmla="*/ f1 1 722630"/>
              <a:gd name="f9" fmla="+- f4 0 f2"/>
              <a:gd name="f10" fmla="+- f3 0 f2"/>
              <a:gd name="f11" fmla="*/ f10 1 1005205"/>
              <a:gd name="f12" fmla="*/ f9 1 72263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1005205" h="722630">
                <a:moveTo>
                  <a:pt x="f5" y="f2"/>
                </a:moveTo>
                <a:lnTo>
                  <a:pt x="f2" y="f2"/>
                </a:lnTo>
                <a:lnTo>
                  <a:pt x="f2" y="f6"/>
                </a:lnTo>
                <a:lnTo>
                  <a:pt x="f5" y="f6"/>
                </a:lnTo>
                <a:lnTo>
                  <a:pt x="f5" y="f2"/>
                </a:lnTo>
                <a:close/>
              </a:path>
            </a:pathLst>
          </a:custGeom>
          <a:solidFill>
            <a:srgbClr val="033163"/>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0" cap="none" spc="0" baseline="0">
                <a:solidFill>
                  <a:srgbClr val="000000"/>
                </a:solidFill>
                <a:uFillTx/>
                <a:latin typeface="Calibri"/>
              </a:rPr>
              <a:t>c</a:t>
            </a:r>
          </a:p>
        </p:txBody>
      </p:sp>
      <p:grpSp>
        <p:nvGrpSpPr>
          <p:cNvPr id="5" name="object 32">
            <a:extLst>
              <a:ext uri="{FF2B5EF4-FFF2-40B4-BE49-F238E27FC236}">
                <a16:creationId xmlns:a16="http://schemas.microsoft.com/office/drawing/2014/main" id="{9657FE4A-3BF5-453A-9D78-12E910D23FD6}"/>
              </a:ext>
            </a:extLst>
          </p:cNvPr>
          <p:cNvGrpSpPr/>
          <p:nvPr/>
        </p:nvGrpSpPr>
        <p:grpSpPr>
          <a:xfrm>
            <a:off x="0" y="4963198"/>
            <a:ext cx="1533676" cy="125647"/>
            <a:chOff x="0" y="4963198"/>
            <a:chExt cx="1533676" cy="125647"/>
          </a:xfrm>
        </p:grpSpPr>
        <p:sp>
          <p:nvSpPr>
            <p:cNvPr id="6" name="object 33">
              <a:extLst>
                <a:ext uri="{FF2B5EF4-FFF2-40B4-BE49-F238E27FC236}">
                  <a16:creationId xmlns:a16="http://schemas.microsoft.com/office/drawing/2014/main" id="{FFA770DC-DD75-471D-9B47-1ED099ECC26D}"/>
                </a:ext>
              </a:extLst>
            </p:cNvPr>
            <p:cNvSpPr/>
            <p:nvPr/>
          </p:nvSpPr>
          <p:spPr>
            <a:xfrm>
              <a:off x="0" y="5026027"/>
              <a:ext cx="1471297" cy="0"/>
            </a:xfrm>
            <a:custGeom>
              <a:avLst/>
              <a:gdLst>
                <a:gd name="f0" fmla="val w"/>
                <a:gd name="f1" fmla="val h"/>
                <a:gd name="f2" fmla="val ss"/>
                <a:gd name="f3" fmla="val 0"/>
                <a:gd name="f4" fmla="val 1471295"/>
                <a:gd name="f5" fmla="val 1470855"/>
                <a:gd name="f6" fmla="abs f0"/>
                <a:gd name="f7" fmla="abs f1"/>
                <a:gd name="f8" fmla="abs f2"/>
                <a:gd name="f9" fmla="*/ f0 1 1471295"/>
                <a:gd name="f10" fmla="val f3"/>
                <a:gd name="f11" fmla="+- f3 0 f3"/>
                <a:gd name="f12" fmla="+- f4 0 f3"/>
                <a:gd name="f13" fmla="?: f6 f0 1"/>
                <a:gd name="f14" fmla="?: f7 f1 1"/>
                <a:gd name="f15" fmla="?: f8 f2 1"/>
                <a:gd name="f16" fmla="*/ f12 1 1471295"/>
                <a:gd name="f17" fmla="*/ f11 1 0"/>
                <a:gd name="f18" fmla="*/ f13 1 1471295"/>
                <a:gd name="f19" fmla="*/ f14 1 21600"/>
                <a:gd name="f20" fmla="*/ 21600 f14 1"/>
                <a:gd name="f21" fmla="*/ 0 1 f16"/>
                <a:gd name="f22" fmla="*/ 1471295 1 f16"/>
                <a:gd name="f23" fmla="*/ 0 1 f17"/>
                <a:gd name="f24" fmla="*/ 1 1 f17"/>
                <a:gd name="f25" fmla="min f19 f18"/>
                <a:gd name="f26" fmla="*/ f20 1 f15"/>
                <a:gd name="f27" fmla="*/ f21 f9 1"/>
                <a:gd name="f28" fmla="*/ f22 f9 1"/>
                <a:gd name="f29" fmla="val f26"/>
                <a:gd name="f30" fmla="*/ f3 f25 1"/>
                <a:gd name="f31" fmla="+- f29 0 f10"/>
                <a:gd name="f32" fmla="*/ f31 1 0"/>
                <a:gd name="f33" fmla="*/ f24 f32 1"/>
                <a:gd name="f34" fmla="*/ f23 f32 1"/>
                <a:gd name="f35" fmla="*/ f34 f25 1"/>
                <a:gd name="f36" fmla="*/ f33 f25 1"/>
              </a:gdLst>
              <a:ahLst/>
              <a:cxnLst>
                <a:cxn ang="3cd4">
                  <a:pos x="hc" y="t"/>
                </a:cxn>
                <a:cxn ang="0">
                  <a:pos x="r" y="vc"/>
                </a:cxn>
                <a:cxn ang="cd4">
                  <a:pos x="hc" y="b"/>
                </a:cxn>
                <a:cxn ang="cd2">
                  <a:pos x="l" y="vc"/>
                </a:cxn>
              </a:cxnLst>
              <a:rect l="f27" t="f35" r="f28" b="f36"/>
              <a:pathLst>
                <a:path w="1471295">
                  <a:moveTo>
                    <a:pt x="f3" y="f30"/>
                  </a:moveTo>
                  <a:lnTo>
                    <a:pt x="f5" y="f30"/>
                  </a:lnTo>
                </a:path>
              </a:pathLst>
            </a:custGeom>
            <a:noFill/>
            <a:ln w="31409" cap="flat">
              <a:solidFill>
                <a:srgbClr val="033163"/>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pic>
          <p:nvPicPr>
            <p:cNvPr id="7" name="object 34">
              <a:extLst>
                <a:ext uri="{FF2B5EF4-FFF2-40B4-BE49-F238E27FC236}">
                  <a16:creationId xmlns:a16="http://schemas.microsoft.com/office/drawing/2014/main" id="{402EF3C0-3434-4FFA-8979-97BEA8E66FB8}"/>
                </a:ext>
              </a:extLst>
            </p:cNvPr>
            <p:cNvPicPr>
              <a:picLocks noChangeAspect="1"/>
            </p:cNvPicPr>
            <p:nvPr/>
          </p:nvPicPr>
          <p:blipFill>
            <a:blip r:embed="rId2"/>
            <a:stretch>
              <a:fillRect/>
            </a:stretch>
          </p:blipFill>
          <p:spPr>
            <a:xfrm>
              <a:off x="1408029" y="4963198"/>
              <a:ext cx="125647" cy="125647"/>
            </a:xfrm>
            <a:prstGeom prst="rect">
              <a:avLst/>
            </a:prstGeom>
            <a:noFill/>
            <a:ln cap="flat">
              <a:noFill/>
            </a:ln>
          </p:spPr>
        </p:pic>
      </p:grpSp>
      <p:pic>
        <p:nvPicPr>
          <p:cNvPr id="8" name="Image 40">
            <a:extLst>
              <a:ext uri="{FF2B5EF4-FFF2-40B4-BE49-F238E27FC236}">
                <a16:creationId xmlns:a16="http://schemas.microsoft.com/office/drawing/2014/main" id="{F6135567-5040-4AB6-98EE-F45348814B68}"/>
              </a:ext>
            </a:extLst>
          </p:cNvPr>
          <p:cNvPicPr>
            <a:picLocks noChangeAspect="1"/>
          </p:cNvPicPr>
          <p:nvPr/>
        </p:nvPicPr>
        <p:blipFill>
          <a:blip r:embed="rId3"/>
          <a:stretch>
            <a:fillRect/>
          </a:stretch>
        </p:blipFill>
        <p:spPr>
          <a:xfrm>
            <a:off x="-23280" y="7918201"/>
            <a:ext cx="4008116" cy="3410053"/>
          </a:xfrm>
          <a:prstGeom prst="rect">
            <a:avLst/>
          </a:prstGeom>
          <a:noFill/>
          <a:ln cap="flat">
            <a:noFill/>
          </a:ln>
        </p:spPr>
      </p:pic>
      <p:sp>
        <p:nvSpPr>
          <p:cNvPr id="9" name="Titre 2">
            <a:extLst>
              <a:ext uri="{FF2B5EF4-FFF2-40B4-BE49-F238E27FC236}">
                <a16:creationId xmlns:a16="http://schemas.microsoft.com/office/drawing/2014/main" id="{8BDD966E-E91D-467C-B3F7-2A3B63817F5A}"/>
              </a:ext>
            </a:extLst>
          </p:cNvPr>
          <p:cNvSpPr txBox="1"/>
          <p:nvPr/>
        </p:nvSpPr>
        <p:spPr>
          <a:xfrm>
            <a:off x="1408029" y="771689"/>
            <a:ext cx="14003423" cy="1143585"/>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500" b="1" i="0" u="none" strike="noStrike" kern="0" cap="all" spc="0" baseline="0">
                <a:solidFill>
                  <a:srgbClr val="002060"/>
                </a:solidFill>
                <a:uFillTx/>
                <a:latin typeface="Proxima Nova"/>
                <a:cs typeface="Times New Roman" pitchFamily="18"/>
              </a:rPr>
              <a:t>Les publics éligibles</a:t>
            </a:r>
          </a:p>
        </p:txBody>
      </p:sp>
      <p:sp>
        <p:nvSpPr>
          <p:cNvPr id="10" name="Espace réservé du texte 1">
            <a:extLst>
              <a:ext uri="{FF2B5EF4-FFF2-40B4-BE49-F238E27FC236}">
                <a16:creationId xmlns:a16="http://schemas.microsoft.com/office/drawing/2014/main" id="{683FEBAD-F9B8-4976-8FC5-C1E46687B5D0}"/>
              </a:ext>
            </a:extLst>
          </p:cNvPr>
          <p:cNvSpPr txBox="1"/>
          <p:nvPr/>
        </p:nvSpPr>
        <p:spPr>
          <a:xfrm>
            <a:off x="2477106" y="2651298"/>
            <a:ext cx="16893174" cy="3033083"/>
          </a:xfrm>
          <a:prstGeom prst="rect">
            <a:avLst/>
          </a:prstGeom>
          <a:noFill/>
          <a:ln cap="flat">
            <a:noFill/>
          </a:ln>
        </p:spPr>
        <p:txBody>
          <a:bodyPr vert="horz" wrap="square" lIns="91440" tIns="45720" rIns="91440" bIns="45720" anchor="t" anchorCtr="0" compatLnSpc="1">
            <a:noAutofit/>
          </a:bodyPr>
          <a:lstStyle/>
          <a:p>
            <a:pPr marL="685800" lvl="0" indent="-685800" algn="just">
              <a:lnSpc>
                <a:spcPct val="200000"/>
              </a:lnSpc>
              <a:buSzPct val="100000"/>
              <a:buFont typeface="Wingdings" pitchFamily="2"/>
              <a:buChar char="Ø"/>
              <a:defRPr sz="1800" b="0" i="0" u="none" strike="noStrike" kern="0" cap="none" spc="0" baseline="0">
                <a:solidFill>
                  <a:srgbClr val="000000"/>
                </a:solidFill>
                <a:uFillTx/>
              </a:defRPr>
            </a:pPr>
            <a:r>
              <a:rPr lang="fr-FR" sz="3200" kern="0" dirty="0">
                <a:solidFill>
                  <a:srgbClr val="002060"/>
                </a:solidFill>
                <a:latin typeface="Proxima Nova"/>
              </a:rPr>
              <a:t>Le présent AAP vise à soutenir des actions de structuration de réseau portées par les EPCI (bénéficiaires). Ces actions s’adressent ainsi en particulier aux :</a:t>
            </a:r>
          </a:p>
          <a:p>
            <a:pPr algn="just">
              <a:lnSpc>
                <a:spcPct val="200000"/>
              </a:lnSpc>
              <a:buSzPct val="100000"/>
              <a:defRPr sz="1800" b="0" i="0" u="none" strike="noStrike" kern="0" cap="none" spc="0" baseline="0">
                <a:solidFill>
                  <a:srgbClr val="000000"/>
                </a:solidFill>
                <a:uFillTx/>
              </a:defRPr>
            </a:pPr>
            <a:r>
              <a:rPr lang="fr-FR" sz="3200" kern="0">
                <a:solidFill>
                  <a:srgbClr val="002060"/>
                </a:solidFill>
                <a:latin typeface="Proxima Nova"/>
              </a:rPr>
              <a:t> </a:t>
            </a:r>
            <a:r>
              <a:rPr lang="fr-FR" sz="3200" kern="0" dirty="0">
                <a:solidFill>
                  <a:srgbClr val="002060"/>
                </a:solidFill>
                <a:latin typeface="Proxima Nova"/>
              </a:rPr>
              <a:t>- Opérateurs spécialisés dans le champ du conseil et de l’accompagnement à la création/reprise d’activité</a:t>
            </a:r>
          </a:p>
          <a:p>
            <a:pPr lvl="0" algn="just">
              <a:lnSpc>
                <a:spcPct val="200000"/>
              </a:lnSpc>
              <a:buSzPct val="100000"/>
              <a:defRPr sz="1800" b="0" i="0" u="none" strike="noStrike" kern="0" cap="none" spc="0" baseline="0">
                <a:solidFill>
                  <a:srgbClr val="000000"/>
                </a:solidFill>
                <a:uFillTx/>
              </a:defRPr>
            </a:pPr>
            <a:r>
              <a:rPr lang="fr-FR" sz="3200" kern="0" dirty="0">
                <a:solidFill>
                  <a:srgbClr val="002060"/>
                </a:solidFill>
                <a:latin typeface="Proxima Nova"/>
              </a:rPr>
              <a:t>- Pôles territoriaux de coopération économique (PTCE)</a:t>
            </a:r>
          </a:p>
          <a:p>
            <a:pPr lvl="0" algn="just">
              <a:lnSpc>
                <a:spcPct val="200000"/>
              </a:lnSpc>
              <a:buSzPct val="100000"/>
              <a:defRPr sz="1800" b="0" i="0" u="none" strike="noStrike" kern="0" cap="none" spc="0" baseline="0">
                <a:solidFill>
                  <a:srgbClr val="000000"/>
                </a:solidFill>
                <a:uFillTx/>
              </a:defRPr>
            </a:pPr>
            <a:r>
              <a:rPr lang="fr-FR" sz="3200" kern="0" dirty="0">
                <a:solidFill>
                  <a:srgbClr val="002060"/>
                </a:solidFill>
                <a:latin typeface="Proxima Nova"/>
              </a:rPr>
              <a:t>- Têtes de réseau et acteurs de l’ESS</a:t>
            </a:r>
            <a:r>
              <a:rPr lang="fr-FR" sz="3200" kern="0" dirty="0">
                <a:solidFill>
                  <a:srgbClr val="000000"/>
                </a:solidFill>
                <a:latin typeface="Proxima Nova"/>
              </a:rPr>
              <a:t>.</a:t>
            </a:r>
            <a:endParaRPr lang="fr-FR" sz="3200" b="0" i="0" u="none" strike="noStrike" kern="0" cap="none" spc="0" baseline="0" dirty="0">
              <a:solidFill>
                <a:srgbClr val="000000"/>
              </a:solidFill>
              <a:uFillTx/>
              <a:latin typeface="Proxima Nov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61B242F6-8170-43B8-93BD-7AC9FCE965DF}"/>
              </a:ext>
            </a:extLst>
          </p:cNvPr>
          <p:cNvSpPr/>
          <p:nvPr/>
        </p:nvSpPr>
        <p:spPr>
          <a:xfrm>
            <a:off x="1802904" y="7440015"/>
            <a:ext cx="3307713" cy="3415027"/>
          </a:xfrm>
          <a:custGeom>
            <a:avLst/>
            <a:gdLst>
              <a:gd name="f0" fmla="val w"/>
              <a:gd name="f1" fmla="val h"/>
              <a:gd name="f2" fmla="val 0"/>
              <a:gd name="f3" fmla="val 3307715"/>
              <a:gd name="f4" fmla="val 3415029"/>
              <a:gd name="f5" fmla="val 1993783"/>
              <a:gd name="f6" fmla="val 1957011"/>
              <a:gd name="f7" fmla="val 10778"/>
              <a:gd name="f8" fmla="val 1918054"/>
              <a:gd name="f9" fmla="val 42400"/>
              <a:gd name="f10" fmla="val 1300335"/>
              <a:gd name="f11" fmla="val 707982"/>
              <a:gd name="f12" fmla="val 1268615"/>
              <a:gd name="f13" fmla="val 736590"/>
              <a:gd name="f14" fmla="val 1230671"/>
              <a:gd name="f15" fmla="val 761610"/>
              <a:gd name="f16" fmla="val 1188252"/>
              <a:gd name="f17" fmla="val 782420"/>
              <a:gd name="f18" fmla="val 1143107"/>
              <a:gd name="f19" fmla="val 798401"/>
              <a:gd name="f20" fmla="val 1096987"/>
              <a:gd name="f21" fmla="val 808933"/>
              <a:gd name="f22" fmla="val 1051639"/>
              <a:gd name="f23" fmla="val 813397"/>
              <a:gd name="f24" fmla="val 1008815"/>
              <a:gd name="f25" fmla="val 811172"/>
              <a:gd name="f26" fmla="val 105628"/>
              <a:gd name="f27" fmla="val 684004"/>
              <a:gd name="f28" fmla="val 55278"/>
              <a:gd name="f29" fmla="val 684000"/>
              <a:gd name="f30" fmla="val 19931"/>
              <a:gd name="f31" fmla="val 698756"/>
              <a:gd name="f32" fmla="val 1026"/>
              <a:gd name="f33" fmla="val 726183"/>
              <a:gd name="f34" fmla="val 764194"/>
              <a:gd name="f35" fmla="val 18290"/>
              <a:gd name="f36" fmla="val 810701"/>
              <a:gd name="f37" fmla="val 465858"/>
              <a:gd name="f38" fmla="val 1598845"/>
              <a:gd name="f39" fmla="val 485918"/>
              <a:gd name="f40" fmla="val 1644567"/>
              <a:gd name="f41" fmla="val 498661"/>
              <a:gd name="f42" fmla="val 1696353"/>
              <a:gd name="f43" fmla="val 504003"/>
              <a:gd name="f44" fmla="val 1751277"/>
              <a:gd name="f45" fmla="val 501858"/>
              <a:gd name="f46" fmla="val 1806417"/>
              <a:gd name="f47" fmla="val 492142"/>
              <a:gd name="f48" fmla="val 1858846"/>
              <a:gd name="f49" fmla="val 474768"/>
              <a:gd name="f50" fmla="val 1905642"/>
              <a:gd name="f51" fmla="val 73660"/>
              <a:gd name="f52" fmla="val 2718025"/>
              <a:gd name="f53" fmla="val 58100"/>
              <a:gd name="f54" fmla="val 2765484"/>
              <a:gd name="f55" fmla="val 61331"/>
              <a:gd name="f56" fmla="val 2803364"/>
              <a:gd name="f57" fmla="val 81796"/>
              <a:gd name="f58" fmla="val 2829663"/>
              <a:gd name="f59" fmla="val 117936"/>
              <a:gd name="f60" fmla="val 2842375"/>
              <a:gd name="f61" fmla="val 168191"/>
              <a:gd name="f62" fmla="val 2839498"/>
              <a:gd name="f63" fmla="val 1062541"/>
              <a:gd name="f64" fmla="val 2661011"/>
              <a:gd name="f65" fmla="val 1105157"/>
              <a:gd name="f66" fmla="val 2656351"/>
              <a:gd name="f67" fmla="val 1150684"/>
              <a:gd name="f68" fmla="val 2658224"/>
              <a:gd name="f69" fmla="val 1197337"/>
              <a:gd name="f70" fmla="val 2666111"/>
              <a:gd name="f71" fmla="val 1243333"/>
              <a:gd name="f72" fmla="val 2679495"/>
              <a:gd name="f73" fmla="val 1286891"/>
              <a:gd name="f74" fmla="val 2697856"/>
              <a:gd name="f75" fmla="val 1326227"/>
              <a:gd name="f76" fmla="val 2720677"/>
              <a:gd name="f77" fmla="val 1359558"/>
              <a:gd name="f78" fmla="val 2747438"/>
              <a:gd name="f79" fmla="val 2014868"/>
              <a:gd name="f80" fmla="val 3376665"/>
              <a:gd name="f81" fmla="val 2055593"/>
              <a:gd name="f82" fmla="val 3406010"/>
              <a:gd name="f83" fmla="val 2092935"/>
              <a:gd name="f84" fmla="val 3414674"/>
              <a:gd name="f85" fmla="val 2147858"/>
              <a:gd name="f86" fmla="val 3373357"/>
              <a:gd name="f87" fmla="val 2160633"/>
              <a:gd name="f88" fmla="val 3325075"/>
              <a:gd name="f89" fmla="val 2265771"/>
              <a:gd name="f90" fmla="val 2426610"/>
              <a:gd name="f91" fmla="val 2276652"/>
              <a:gd name="f92" fmla="val 2377931"/>
              <a:gd name="f93" fmla="val 2297045"/>
              <a:gd name="f94" fmla="val 2328612"/>
              <a:gd name="f95" fmla="val 2325284"/>
              <a:gd name="f96" fmla="val 2281067"/>
              <a:gd name="f97" fmla="val 2359705"/>
              <a:gd name="f98" fmla="val 2237713"/>
              <a:gd name="f99" fmla="val 2398644"/>
              <a:gd name="f100" fmla="val 2200964"/>
              <a:gd name="f101" fmla="val 2440436"/>
              <a:gd name="f102" fmla="val 2173236"/>
              <a:gd name="f103" fmla="val 3246548"/>
              <a:gd name="f104" fmla="val 1749762"/>
              <a:gd name="f105" fmla="val 3287278"/>
              <a:gd name="f106" fmla="val 1720424"/>
              <a:gd name="f107" fmla="val 3307126"/>
              <a:gd name="f108" fmla="val 1687886"/>
              <a:gd name="f109" fmla="val 3306163"/>
              <a:gd name="f110" fmla="val 1654677"/>
              <a:gd name="f111" fmla="val 3284463"/>
              <a:gd name="f112" fmla="val 1623323"/>
              <a:gd name="f113" fmla="val 3242098"/>
              <a:gd name="f114" fmla="val 1596353"/>
              <a:gd name="f115" fmla="val 2412741"/>
              <a:gd name="f116" fmla="val 1219568"/>
              <a:gd name="f117" fmla="val 2369416"/>
              <a:gd name="f118" fmla="val 1194270"/>
              <a:gd name="f119" fmla="val 2328412"/>
              <a:gd name="f120" fmla="val 1159804"/>
              <a:gd name="f121" fmla="val 2291531"/>
              <a:gd name="f122" fmla="val 1118485"/>
              <a:gd name="f123" fmla="val 2260578"/>
              <a:gd name="f124" fmla="val 1072631"/>
              <a:gd name="f125" fmla="val 2237356"/>
              <a:gd name="f126" fmla="val 1024557"/>
              <a:gd name="f127" fmla="val 2223668"/>
              <a:gd name="f128" fmla="val 976581"/>
              <a:gd name="f129" fmla="val 2066563"/>
              <a:gd name="f130" fmla="val 85592"/>
              <a:gd name="f131" fmla="val 2051002"/>
              <a:gd name="f132" fmla="val 38120"/>
              <a:gd name="f133" fmla="val 2025928"/>
              <a:gd name="f134" fmla="val 9351"/>
              <a:gd name="f135" fmla="*/ f0 1 3307715"/>
              <a:gd name="f136" fmla="*/ f1 1 3415029"/>
              <a:gd name="f137" fmla="+- f4 0 f2"/>
              <a:gd name="f138" fmla="+- f3 0 f2"/>
              <a:gd name="f139" fmla="*/ f138 1 3307715"/>
              <a:gd name="f140" fmla="*/ f137 1 3415029"/>
              <a:gd name="f141" fmla="*/ f2 1 f139"/>
              <a:gd name="f142" fmla="*/ f3 1 f139"/>
              <a:gd name="f143" fmla="*/ f2 1 f140"/>
              <a:gd name="f144" fmla="*/ f4 1 f140"/>
              <a:gd name="f145" fmla="*/ f141 f135 1"/>
              <a:gd name="f146" fmla="*/ f142 f135 1"/>
              <a:gd name="f147" fmla="*/ f144 f136 1"/>
              <a:gd name="f148" fmla="*/ f143 f136 1"/>
            </a:gdLst>
            <a:ahLst/>
            <a:cxnLst>
              <a:cxn ang="3cd4">
                <a:pos x="hc" y="t"/>
              </a:cxn>
              <a:cxn ang="0">
                <a:pos x="r" y="vc"/>
              </a:cxn>
              <a:cxn ang="cd4">
                <a:pos x="hc" y="b"/>
              </a:cxn>
              <a:cxn ang="cd2">
                <a:pos x="l" y="vc"/>
              </a:cxn>
            </a:cxnLst>
            <a:rect l="f145" t="f148" r="f146" b="f147"/>
            <a:pathLst>
              <a:path w="3307715" h="3415029">
                <a:moveTo>
                  <a:pt x="f5" y="f2"/>
                </a:moveTo>
                <a:lnTo>
                  <a:pt x="f6"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2"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5" y="f2"/>
                </a:lnTo>
                <a:close/>
              </a:path>
            </a:pathLst>
          </a:custGeom>
          <a:solidFill>
            <a:srgbClr val="FFCC00">
              <a:alpha val="5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
        <p:nvSpPr>
          <p:cNvPr id="3" name="object 4">
            <a:extLst>
              <a:ext uri="{FF2B5EF4-FFF2-40B4-BE49-F238E27FC236}">
                <a16:creationId xmlns:a16="http://schemas.microsoft.com/office/drawing/2014/main" id="{72FE7AF0-3108-4ECE-912A-F02C1D75B8DB}"/>
              </a:ext>
            </a:extLst>
          </p:cNvPr>
          <p:cNvSpPr/>
          <p:nvPr/>
        </p:nvSpPr>
        <p:spPr>
          <a:xfrm>
            <a:off x="5811021" y="403497"/>
            <a:ext cx="11603351" cy="9370698"/>
          </a:xfrm>
          <a:custGeom>
            <a:avLst/>
            <a:gdLst>
              <a:gd name="f0" fmla="val w"/>
              <a:gd name="f1" fmla="val h"/>
              <a:gd name="f2" fmla="val 0"/>
              <a:gd name="f3" fmla="val 11603355"/>
              <a:gd name="f4" fmla="val 9370695"/>
              <a:gd name="f5" fmla="val 4654474"/>
              <a:gd name="f6" fmla="val 6492062"/>
              <a:gd name="f7" fmla="val 4618406"/>
              <a:gd name="f8" fmla="val 6437490"/>
              <a:gd name="f9" fmla="val 4581017"/>
              <a:gd name="f10" fmla="val 6419761"/>
              <a:gd name="f11" fmla="val 4531322"/>
              <a:gd name="f12" fmla="val 6409969"/>
              <a:gd name="f13" fmla="val 3303346"/>
              <a:gd name="f14" fmla="val 6290208"/>
              <a:gd name="f15" fmla="val 3259201"/>
              <a:gd name="f16" fmla="val 6282779"/>
              <a:gd name="f17" fmla="val 3214078"/>
              <a:gd name="f18" fmla="val 6269355"/>
              <a:gd name="f19" fmla="val 3168954"/>
              <a:gd name="f20" fmla="val 6250597"/>
              <a:gd name="f21" fmla="val 3124822"/>
              <a:gd name="f22" fmla="val 6227153"/>
              <a:gd name="f23" fmla="val 3082671"/>
              <a:gd name="f24" fmla="val 6199644"/>
              <a:gd name="f25" fmla="val 3043478"/>
              <a:gd name="f26" fmla="val 6168733"/>
              <a:gd name="f27" fmla="val 3008261"/>
              <a:gd name="f28" fmla="val 6135065"/>
              <a:gd name="f29" fmla="val 2977972"/>
              <a:gd name="f30" fmla="val 6099264"/>
              <a:gd name="f31" fmla="val 2953613"/>
              <a:gd name="f32" fmla="val 6062002"/>
              <a:gd name="f33" fmla="val 2356993"/>
              <a:gd name="f34" fmla="val 4991151"/>
              <a:gd name="f35" fmla="val 2328265"/>
              <a:gd name="f36" fmla="val 4949761"/>
              <a:gd name="f37" fmla="val 2297061"/>
              <a:gd name="f38" fmla="val 4922723"/>
              <a:gd name="f39" fmla="val 2264651"/>
              <a:gd name="f40" fmla="val 4909972"/>
              <a:gd name="f41" fmla="val 2232266"/>
              <a:gd name="f42" fmla="val 4911458"/>
              <a:gd name="f43" fmla="val 2201176"/>
              <a:gd name="f44" fmla="val 4927117"/>
              <a:gd name="f45" fmla="val 2172639"/>
              <a:gd name="f46" fmla="val 4956899"/>
              <a:gd name="f47" fmla="val 2147887"/>
              <a:gd name="f48" fmla="val 5000752"/>
              <a:gd name="f49" fmla="val 1653527"/>
              <a:gd name="f50" fmla="val 6121641"/>
              <a:gd name="f51" fmla="val 1632750"/>
              <a:gd name="f52" fmla="val 6160973"/>
              <a:gd name="f53" fmla="val 1605927"/>
              <a:gd name="f54" fmla="val 6199378"/>
              <a:gd name="f55" fmla="val 1573987"/>
              <a:gd name="f56" fmla="val 6236144"/>
              <a:gd name="f57" fmla="val 1537855"/>
              <a:gd name="f58" fmla="val 6270510"/>
              <a:gd name="f59" fmla="val 1498447"/>
              <a:gd name="f60" fmla="val 6301752"/>
              <a:gd name="f61" fmla="val 1456677"/>
              <a:gd name="f62" fmla="val 6329146"/>
              <a:gd name="f63" fmla="val 1413497"/>
              <a:gd name="f64" fmla="val 6351956"/>
              <a:gd name="f65" fmla="val 1369796"/>
              <a:gd name="f66" fmla="val 6369444"/>
              <a:gd name="f67" fmla="val 1326527"/>
              <a:gd name="f68" fmla="val 6380886"/>
              <a:gd name="f69" fmla="val 114998"/>
              <a:gd name="f70" fmla="val 6612572"/>
              <a:gd name="f71" fmla="val 66408"/>
              <a:gd name="f72" fmla="val 6626873"/>
              <a:gd name="f73" fmla="val 30835"/>
              <a:gd name="f74" fmla="val 6647942"/>
              <a:gd name="f75" fmla="val 8585"/>
              <a:gd name="f76" fmla="val 6674574"/>
              <a:gd name="f77" fmla="val 6705562"/>
              <a:gd name="f78" fmla="val 5410"/>
              <a:gd name="f79" fmla="val 6739725"/>
              <a:gd name="f80" fmla="val 25158"/>
              <a:gd name="f81" fmla="val 6775844"/>
              <a:gd name="f82" fmla="val 59575"/>
              <a:gd name="f83" fmla="val 6812724"/>
              <a:gd name="f84" fmla="val 981989"/>
              <a:gd name="f85" fmla="val 7625270"/>
              <a:gd name="f86" fmla="val 1013307"/>
              <a:gd name="f87" fmla="val 7657008"/>
              <a:gd name="f88" fmla="val 1041857"/>
              <a:gd name="f89" fmla="val 7694168"/>
              <a:gd name="f90" fmla="val 1067244"/>
              <a:gd name="f91" fmla="val 7735646"/>
              <a:gd name="f92" fmla="val 1089050"/>
              <a:gd name="f93" fmla="val 7780337"/>
              <a:gd name="f94" fmla="val 1106843"/>
              <a:gd name="f95" fmla="val 7827162"/>
              <a:gd name="f96" fmla="val 1120216"/>
              <a:gd name="f97" fmla="val 7875003"/>
              <a:gd name="f98" fmla="val 1128750"/>
              <a:gd name="f99" fmla="val 7922768"/>
              <a:gd name="f100" fmla="val 1132027"/>
              <a:gd name="f101" fmla="val 7969377"/>
              <a:gd name="f102" fmla="val 1129639"/>
              <a:gd name="f103" fmla="val 8013713"/>
              <a:gd name="f104" fmla="val 977493"/>
              <a:gd name="f105" fmla="val 9227769"/>
              <a:gd name="f106" fmla="val 976185"/>
              <a:gd name="f107" fmla="val 9277985"/>
              <a:gd name="f108" fmla="val 985393"/>
              <a:gd name="f109" fmla="val 9318028"/>
              <a:gd name="f110" fmla="val 1004062"/>
              <a:gd name="f111" fmla="val 9347238"/>
              <a:gd name="f112" fmla="val 1031138"/>
              <a:gd name="f113" fmla="val 9364904"/>
              <a:gd name="f114" fmla="val 1065580"/>
              <a:gd name="f115" fmla="val 9370352"/>
              <a:gd name="f116" fmla="val 1106322"/>
              <a:gd name="f117" fmla="val 9362897"/>
              <a:gd name="f118" fmla="val 1152321"/>
              <a:gd name="f119" fmla="val 9341853"/>
              <a:gd name="f120" fmla="val 2216810"/>
              <a:gd name="f121" fmla="val 8723122"/>
              <a:gd name="f122" fmla="val 2256929"/>
              <a:gd name="f123" fmla="val 8703399"/>
              <a:gd name="f124" fmla="val 2301392"/>
              <a:gd name="f125" fmla="val 8687956"/>
              <a:gd name="f126" fmla="val 2349017"/>
              <a:gd name="f127" fmla="val 8676830"/>
              <a:gd name="f128" fmla="val 2398623"/>
              <a:gd name="f129" fmla="val 8670087"/>
              <a:gd name="f130" fmla="val 2449030"/>
              <a:gd name="f131" fmla="val 8667775"/>
              <a:gd name="f132" fmla="val 2499055"/>
              <a:gd name="f133" fmla="val 8669960"/>
              <a:gd name="f134" fmla="val 2547518"/>
              <a:gd name="f135" fmla="val 8676678"/>
              <a:gd name="f136" fmla="val 2593238"/>
              <a:gd name="f137" fmla="val 8687994"/>
              <a:gd name="f138" fmla="val 2635034"/>
              <a:gd name="f139" fmla="val 8703958"/>
              <a:gd name="f140" fmla="val 3752558"/>
              <a:gd name="f141" fmla="val 9222575"/>
              <a:gd name="f142" fmla="val 3800335"/>
              <a:gd name="f143" fmla="val 9239313"/>
              <a:gd name="f144" fmla="val 3841597"/>
              <a:gd name="f145" fmla="val 9243009"/>
              <a:gd name="f146" fmla="val 3900703"/>
              <a:gd name="f147" fmla="val 9214358"/>
              <a:gd name="f148" fmla="val 3922026"/>
              <a:gd name="f149" fmla="val 9142832"/>
              <a:gd name="f150" fmla="val 3916057"/>
              <a:gd name="f151" fmla="val 9092946"/>
              <a:gd name="f152" fmla="val 3651478"/>
              <a:gd name="f153" fmla="val 7898028"/>
              <a:gd name="f154" fmla="val 3644963"/>
              <a:gd name="f155" fmla="val 7854099"/>
              <a:gd name="f156" fmla="val 3643896"/>
              <a:gd name="f157" fmla="val 7807388"/>
              <a:gd name="f158" fmla="val 3647948"/>
              <a:gd name="f159" fmla="val 7759039"/>
              <a:gd name="f160" fmla="val 3656800"/>
              <a:gd name="f161" fmla="val 7710170"/>
              <a:gd name="f162" fmla="val 3670160"/>
              <a:gd name="f163" fmla="val 7661935"/>
              <a:gd name="f164" fmla="val 3687711"/>
              <a:gd name="f165" fmla="val 7615428"/>
              <a:gd name="f166" fmla="val 3709124"/>
              <a:gd name="f167" fmla="val 7571816"/>
              <a:gd name="f168" fmla="val 3734092"/>
              <a:gd name="f169" fmla="val 7532205"/>
              <a:gd name="f170" fmla="val 3762311"/>
              <a:gd name="f171" fmla="val 7497737"/>
              <a:gd name="f172" fmla="val 4605147"/>
              <a:gd name="f173" fmla="val 6604216"/>
              <a:gd name="f174" fmla="val 4635970"/>
              <a:gd name="f175" fmla="val 6564338"/>
              <a:gd name="f176" fmla="val 4652264"/>
              <a:gd name="f177" fmla="val 6526568"/>
              <a:gd name="f178" fmla="val 11603177"/>
              <a:gd name="f179" fmla="val 1713699"/>
              <a:gd name="f180" fmla="val 11591912"/>
              <a:gd name="f181" fmla="val 1646021"/>
              <a:gd name="f182" fmla="val 11549405"/>
              <a:gd name="f183" fmla="val 1596999"/>
              <a:gd name="f184" fmla="val 11477854"/>
              <a:gd name="f185" fmla="val 1570012"/>
              <a:gd name="f186" fmla="val 11431867"/>
              <a:gd name="f187" fmla="val 1565859"/>
              <a:gd name="f188" fmla="val 11379441"/>
              <a:gd name="f189" fmla="val 1568475"/>
              <a:gd name="f190" fmla="val 9455175"/>
              <a:gd name="f191" fmla="val 1781873"/>
              <a:gd name="f192" fmla="val 9410522"/>
              <a:gd name="f193" fmla="val 1784769"/>
              <a:gd name="f194" fmla="val 9364193"/>
              <a:gd name="f195" fmla="val 1783905"/>
              <a:gd name="f196" fmla="val 9316618"/>
              <a:gd name="f197" fmla="val 1779447"/>
              <a:gd name="f198" fmla="val 9268282"/>
              <a:gd name="f199" fmla="val 1771586"/>
              <a:gd name="f200" fmla="val 9219616"/>
              <a:gd name="f201" fmla="val 1760499"/>
              <a:gd name="f202" fmla="val 9171102"/>
              <a:gd name="f203" fmla="val 1746364"/>
              <a:gd name="f204" fmla="val 9123185"/>
              <a:gd name="f205" fmla="val 1729346"/>
              <a:gd name="f206" fmla="val 9076334"/>
              <a:gd name="f207" fmla="val 1709635"/>
              <a:gd name="f208" fmla="val 9031008"/>
              <a:gd name="f209" fmla="val 1687410"/>
              <a:gd name="f210" fmla="val 8987663"/>
              <a:gd name="f211" fmla="val 1662849"/>
              <a:gd name="f212" fmla="val 8946756"/>
              <a:gd name="f213" fmla="val 1636115"/>
              <a:gd name="f214" fmla="val 8908745"/>
              <a:gd name="f215" fmla="val 1607400"/>
              <a:gd name="f216" fmla="val 8874100"/>
              <a:gd name="f217" fmla="val 1576882"/>
              <a:gd name="f218" fmla="val 8843264"/>
              <a:gd name="f219" fmla="val 1544726"/>
              <a:gd name="f220" fmla="val 7575080"/>
              <a:gd name="f221" fmla="val 94005"/>
              <a:gd name="f222" fmla="val 7538339"/>
              <a:gd name="f223" fmla="val 56832"/>
              <a:gd name="f224" fmla="val 7501699"/>
              <a:gd name="f225" fmla="val 28968"/>
              <a:gd name="f226" fmla="val 7465657"/>
              <a:gd name="f227" fmla="val 10299"/>
              <a:gd name="f228" fmla="val 7430681"/>
              <a:gd name="f229" fmla="val 685"/>
              <a:gd name="f230" fmla="val 7397267"/>
              <a:gd name="f231" fmla="val 7365924"/>
              <a:gd name="f232" fmla="val 8128"/>
              <a:gd name="f233" fmla="val 7311364"/>
              <a:gd name="f234" fmla="val 50279"/>
              <a:gd name="f235" fmla="val 7289152"/>
              <a:gd name="f236" fmla="val 84061"/>
              <a:gd name="f237" fmla="val 7270953"/>
              <a:gd name="f238" fmla="val 126149"/>
              <a:gd name="f239" fmla="val 7257262"/>
              <a:gd name="f240" fmla="val 176390"/>
              <a:gd name="f241" fmla="val 6867296"/>
              <a:gd name="f242" fmla="val 2056803"/>
              <a:gd name="f243" fmla="val 6856285"/>
              <a:gd name="f244" fmla="val 2099805"/>
              <a:gd name="f245" fmla="val 6841134"/>
              <a:gd name="f246" fmla="val 2143239"/>
              <a:gd name="f247" fmla="val 6822160"/>
              <a:gd name="f248" fmla="val 2186724"/>
              <a:gd name="f249" fmla="val 6799681"/>
              <a:gd name="f250" fmla="val 2229878"/>
              <a:gd name="f251" fmla="val 6774002"/>
              <a:gd name="f252" fmla="val 2272347"/>
              <a:gd name="f253" fmla="val 6745440"/>
              <a:gd name="f254" fmla="val 2313724"/>
              <a:gd name="f255" fmla="val 6714312"/>
              <a:gd name="f256" fmla="val 2353640"/>
              <a:gd name="f257" fmla="val 6680924"/>
              <a:gd name="f258" fmla="val 2391727"/>
              <a:gd name="f259" fmla="val 6645592"/>
              <a:gd name="f260" fmla="val 2427605"/>
              <a:gd name="f261" fmla="val 6608623"/>
              <a:gd name="f262" fmla="val 2460879"/>
              <a:gd name="f263" fmla="val 6570345"/>
              <a:gd name="f264" fmla="val 2491194"/>
              <a:gd name="f265" fmla="val 6531051"/>
              <a:gd name="f266" fmla="val 2518156"/>
              <a:gd name="f267" fmla="val 6491059"/>
              <a:gd name="f268" fmla="val 2541384"/>
              <a:gd name="f269" fmla="val 6450685"/>
              <a:gd name="f270" fmla="val 2560523"/>
              <a:gd name="f271" fmla="val 4667288"/>
              <a:gd name="f272" fmla="val 3308058"/>
              <a:gd name="f273" fmla="val 4620260"/>
              <a:gd name="f274" fmla="val 3331210"/>
              <a:gd name="f275" fmla="val 4582211"/>
              <a:gd name="f276" fmla="val 3357143"/>
              <a:gd name="f277" fmla="val 4553153"/>
              <a:gd name="f278" fmla="val 3385375"/>
              <a:gd name="f279" fmla="val 4522140"/>
              <a:gd name="f280" fmla="val 3446691"/>
              <a:gd name="f281" fmla="val 4520247"/>
              <a:gd name="f282" fmla="val 3478771"/>
              <a:gd name="f283" fmla="val 4527461"/>
              <a:gd name="f284" fmla="val 3511118"/>
              <a:gd name="f285" fmla="val 4569358"/>
              <a:gd name="f286" fmla="val 3574643"/>
              <a:gd name="f287" fmla="val 4604105"/>
              <a:gd name="f288" fmla="val 3604806"/>
              <a:gd name="f289" fmla="val 4648073"/>
              <a:gd name="f290" fmla="val 3633228"/>
              <a:gd name="f291" fmla="val 6331331"/>
              <a:gd name="f292" fmla="val 4582033"/>
              <a:gd name="f293" fmla="val 6369164"/>
              <a:gd name="f294" fmla="val 4605706"/>
              <a:gd name="f295" fmla="val 6406147"/>
              <a:gd name="f296" fmla="val 4633417"/>
              <a:gd name="f297" fmla="val 6441999"/>
              <a:gd name="f298" fmla="val 4664735"/>
              <a:gd name="f299" fmla="val 6476454"/>
              <a:gd name="f300" fmla="val 4699266"/>
              <a:gd name="f301" fmla="val 6509245"/>
              <a:gd name="f302" fmla="val 4736604"/>
              <a:gd name="f303" fmla="val 6540119"/>
              <a:gd name="f304" fmla="val 4776317"/>
              <a:gd name="f305" fmla="val 6568795"/>
              <a:gd name="f306" fmla="val 4818011"/>
              <a:gd name="f307" fmla="val 6595008"/>
              <a:gd name="f308" fmla="val 4861255"/>
              <a:gd name="f309" fmla="val 6618503"/>
              <a:gd name="f310" fmla="val 4905667"/>
              <a:gd name="f311" fmla="val 6639001"/>
              <a:gd name="f312" fmla="val 4950803"/>
              <a:gd name="f313" fmla="val 6656248"/>
              <a:gd name="f314" fmla="val 4996269"/>
              <a:gd name="f315" fmla="val 6669976"/>
              <a:gd name="f316" fmla="val 5041646"/>
              <a:gd name="f317" fmla="val 6679908"/>
              <a:gd name="f318" fmla="val 5086540"/>
              <a:gd name="f319" fmla="val 6685788"/>
              <a:gd name="f320" fmla="val 5130520"/>
              <a:gd name="f321" fmla="val 6851751"/>
              <a:gd name="f322" fmla="val 7043255"/>
              <a:gd name="f323" fmla="val 6859422"/>
              <a:gd name="f324" fmla="val 7094728"/>
              <a:gd name="f325" fmla="val 6872529"/>
              <a:gd name="f326" fmla="val 7138619"/>
              <a:gd name="f327" fmla="val 6890626"/>
              <a:gd name="f328" fmla="val 7174725"/>
              <a:gd name="f329" fmla="val 6939839"/>
              <a:gd name="f330" fmla="val 7222909"/>
              <a:gd name="f331" fmla="val 7003275"/>
              <a:gd name="f332" fmla="val 7237793"/>
              <a:gd name="f333" fmla="val 7039140"/>
              <a:gd name="f334" fmla="val 7232294"/>
              <a:gd name="f335" fmla="val 7077151"/>
              <a:gd name="f336" fmla="val 7217918"/>
              <a:gd name="f337" fmla="val 7116813"/>
              <a:gd name="f338" fmla="val 7194486"/>
              <a:gd name="f339" fmla="val 7157656"/>
              <a:gd name="f340" fmla="val 7161809"/>
              <a:gd name="f341" fmla="val 8587969"/>
              <a:gd name="f342" fmla="val 5867730"/>
              <a:gd name="f343" fmla="val 8622373"/>
              <a:gd name="f344" fmla="val 5839371"/>
              <a:gd name="f345" fmla="val 8660371"/>
              <a:gd name="f346" fmla="val 5813056"/>
              <a:gd name="f347" fmla="val 8701494"/>
              <a:gd name="f348" fmla="val 5788939"/>
              <a:gd name="f349" fmla="val 8745258"/>
              <a:gd name="f350" fmla="val 5767121"/>
              <a:gd name="f351" fmla="val 8791207"/>
              <a:gd name="f352" fmla="val 5747740"/>
              <a:gd name="f353" fmla="val 8838832"/>
              <a:gd name="f354" fmla="val 5730913"/>
              <a:gd name="f355" fmla="val 8887689"/>
              <a:gd name="f356" fmla="val 5716752"/>
              <a:gd name="f357" fmla="val 8937269"/>
              <a:gd name="f358" fmla="val 5705399"/>
              <a:gd name="f359" fmla="val 8987130"/>
              <a:gd name="f360" fmla="val 5696978"/>
              <a:gd name="f361" fmla="val 9036761"/>
              <a:gd name="f362" fmla="val 5691594"/>
              <a:gd name="f363" fmla="val 9085707"/>
              <a:gd name="f364" fmla="val 5689397"/>
              <a:gd name="f365" fmla="val 9133484"/>
              <a:gd name="f366" fmla="val 5690476"/>
              <a:gd name="f367" fmla="val 9179623"/>
              <a:gd name="f368" fmla="val 5694985"/>
              <a:gd name="f369" fmla="val 9223629"/>
              <a:gd name="f370" fmla="val 5703049"/>
              <a:gd name="f371" fmla="val 11109617"/>
              <a:gd name="f372" fmla="val 6137580"/>
              <a:gd name="f373" fmla="val 11161382"/>
              <a:gd name="f374" fmla="val 6146254"/>
              <a:gd name="f375" fmla="val 11207534"/>
              <a:gd name="f376" fmla="val 6147447"/>
              <a:gd name="f377" fmla="val 11247780"/>
              <a:gd name="f378" fmla="val 6141542"/>
              <a:gd name="f379" fmla="val 11309210"/>
              <a:gd name="f380" fmla="val 6110021"/>
              <a:gd name="f381" fmla="val 11343107"/>
              <a:gd name="f382" fmla="val 6054801"/>
              <a:gd name="f383" fmla="val 11348911"/>
              <a:gd name="f384" fmla="val 6019279"/>
              <a:gd name="f385" fmla="val 11346866"/>
              <a:gd name="f386" fmla="val 5978995"/>
              <a:gd name="f387" fmla="val 11336642"/>
              <a:gd name="f388" fmla="val 5934341"/>
              <a:gd name="f389" fmla="val 11317935"/>
              <a:gd name="f390" fmla="val 5885713"/>
              <a:gd name="f391" fmla="val 10518610"/>
              <a:gd name="f392" fmla="val 4137164"/>
              <a:gd name="f393" fmla="val 10502036"/>
              <a:gd name="f394" fmla="val 4095953"/>
              <a:gd name="f395" fmla="val 10488549"/>
              <a:gd name="f396" fmla="val 4051998"/>
              <a:gd name="f397" fmla="val 10478110"/>
              <a:gd name="f398" fmla="val 4005757"/>
              <a:gd name="f399" fmla="val 10470718"/>
              <a:gd name="f400" fmla="val 3957739"/>
              <a:gd name="f401" fmla="val 10466311"/>
              <a:gd name="f402" fmla="val 3908425"/>
              <a:gd name="f403" fmla="val 10464889"/>
              <a:gd name="f404" fmla="val 3858310"/>
              <a:gd name="f405" fmla="val 10466400"/>
              <a:gd name="f406" fmla="val 3807879"/>
              <a:gd name="f407" fmla="val 10470832"/>
              <a:gd name="f408" fmla="val 3757599"/>
              <a:gd name="f409" fmla="val 10478148"/>
              <a:gd name="f410" fmla="val 3707993"/>
              <a:gd name="f411" fmla="val 10488320"/>
              <a:gd name="f412" fmla="val 3659530"/>
              <a:gd name="f413" fmla="val 10501325"/>
              <a:gd name="f414" fmla="val 3612705"/>
              <a:gd name="f415" fmla="val 10517124"/>
              <a:gd name="f416" fmla="val 3567988"/>
              <a:gd name="f417" fmla="val 10535691"/>
              <a:gd name="f418" fmla="val 3525888"/>
              <a:gd name="f419" fmla="val 10557002"/>
              <a:gd name="f420" fmla="val 3486886"/>
              <a:gd name="f421" fmla="val 11556683"/>
              <a:gd name="f422" fmla="val 1842757"/>
              <a:gd name="f423" fmla="val 11581003"/>
              <a:gd name="f424" fmla="val 1796630"/>
              <a:gd name="f425" fmla="val 11596408"/>
              <a:gd name="f426" fmla="val 1753476"/>
              <a:gd name="f427" fmla="*/ f0 1 11603355"/>
              <a:gd name="f428" fmla="*/ f1 1 9370695"/>
              <a:gd name="f429" fmla="+- f4 0 f2"/>
              <a:gd name="f430" fmla="+- f3 0 f2"/>
              <a:gd name="f431" fmla="*/ f430 1 11603355"/>
              <a:gd name="f432" fmla="*/ f429 1 9370695"/>
              <a:gd name="f433" fmla="*/ f2 1 f431"/>
              <a:gd name="f434" fmla="*/ f3 1 f431"/>
              <a:gd name="f435" fmla="*/ f2 1 f432"/>
              <a:gd name="f436" fmla="*/ f4 1 f432"/>
              <a:gd name="f437" fmla="*/ f433 f427 1"/>
              <a:gd name="f438" fmla="*/ f434 f427 1"/>
              <a:gd name="f439" fmla="*/ f436 f428 1"/>
              <a:gd name="f440" fmla="*/ f435 f428 1"/>
            </a:gdLst>
            <a:ahLst/>
            <a:cxnLst>
              <a:cxn ang="3cd4">
                <a:pos x="hc" y="t"/>
              </a:cxn>
              <a:cxn ang="0">
                <a:pos x="r" y="vc"/>
              </a:cxn>
              <a:cxn ang="cd4">
                <a:pos x="hc" y="b"/>
              </a:cxn>
              <a:cxn ang="cd2">
                <a:pos x="l" y="vc"/>
              </a:cxn>
            </a:cxnLst>
            <a:rect l="f437" t="f440" r="f438" b="f439"/>
            <a:pathLst>
              <a:path w="11603355" h="9370695">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2"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5" y="f6"/>
                </a:lnTo>
                <a:close/>
              </a:path>
              <a:path w="11603355" h="9370695">
                <a:moveTo>
                  <a:pt x="f178" y="f179"/>
                </a:move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lnTo>
                  <a:pt x="f409" y="f410"/>
                </a:lnTo>
                <a:lnTo>
                  <a:pt x="f411" y="f412"/>
                </a:lnTo>
                <a:lnTo>
                  <a:pt x="f413" y="f414"/>
                </a:lnTo>
                <a:lnTo>
                  <a:pt x="f415" y="f416"/>
                </a:lnTo>
                <a:lnTo>
                  <a:pt x="f417" y="f418"/>
                </a:lnTo>
                <a:lnTo>
                  <a:pt x="f419" y="f420"/>
                </a:lnTo>
                <a:lnTo>
                  <a:pt x="f421" y="f422"/>
                </a:lnTo>
                <a:lnTo>
                  <a:pt x="f423" y="f424"/>
                </a:lnTo>
                <a:lnTo>
                  <a:pt x="f425" y="f426"/>
                </a:lnTo>
                <a:lnTo>
                  <a:pt x="f178" y="f179"/>
                </a:lnTo>
                <a:close/>
              </a:path>
            </a:pathLst>
          </a:custGeom>
          <a:solidFill>
            <a:srgbClr val="FFCC00">
              <a:alpha val="5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
        <p:nvSpPr>
          <p:cNvPr id="4" name="object 31">
            <a:extLst>
              <a:ext uri="{FF2B5EF4-FFF2-40B4-BE49-F238E27FC236}">
                <a16:creationId xmlns:a16="http://schemas.microsoft.com/office/drawing/2014/main" id="{68837B21-4DD6-4317-9EEC-D05D2E084436}"/>
              </a:ext>
            </a:extLst>
          </p:cNvPr>
          <p:cNvSpPr/>
          <p:nvPr/>
        </p:nvSpPr>
        <p:spPr>
          <a:xfrm>
            <a:off x="0" y="1005218"/>
            <a:ext cx="1005209" cy="722632"/>
          </a:xfrm>
          <a:custGeom>
            <a:avLst/>
            <a:gdLst>
              <a:gd name="f0" fmla="val w"/>
              <a:gd name="f1" fmla="val h"/>
              <a:gd name="f2" fmla="val 0"/>
              <a:gd name="f3" fmla="val 1005205"/>
              <a:gd name="f4" fmla="val 722630"/>
              <a:gd name="f5" fmla="val 1005204"/>
              <a:gd name="f6" fmla="val 722480"/>
              <a:gd name="f7" fmla="*/ f0 1 1005205"/>
              <a:gd name="f8" fmla="*/ f1 1 722630"/>
              <a:gd name="f9" fmla="+- f4 0 f2"/>
              <a:gd name="f10" fmla="+- f3 0 f2"/>
              <a:gd name="f11" fmla="*/ f10 1 1005205"/>
              <a:gd name="f12" fmla="*/ f9 1 72263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1005205" h="722630">
                <a:moveTo>
                  <a:pt x="f5" y="f2"/>
                </a:moveTo>
                <a:lnTo>
                  <a:pt x="f2" y="f2"/>
                </a:lnTo>
                <a:lnTo>
                  <a:pt x="f2" y="f6"/>
                </a:lnTo>
                <a:lnTo>
                  <a:pt x="f5" y="f6"/>
                </a:lnTo>
                <a:lnTo>
                  <a:pt x="f5" y="f2"/>
                </a:lnTo>
                <a:close/>
              </a:path>
            </a:pathLst>
          </a:custGeom>
          <a:solidFill>
            <a:srgbClr val="033163"/>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0" cap="none" spc="0" baseline="0">
                <a:solidFill>
                  <a:srgbClr val="000000"/>
                </a:solidFill>
                <a:uFillTx/>
                <a:latin typeface="Calibri"/>
              </a:rPr>
              <a:t>c</a:t>
            </a:r>
          </a:p>
        </p:txBody>
      </p:sp>
      <p:grpSp>
        <p:nvGrpSpPr>
          <p:cNvPr id="5" name="object 32">
            <a:extLst>
              <a:ext uri="{FF2B5EF4-FFF2-40B4-BE49-F238E27FC236}">
                <a16:creationId xmlns:a16="http://schemas.microsoft.com/office/drawing/2014/main" id="{9657FE4A-3BF5-453A-9D78-12E910D23FD6}"/>
              </a:ext>
            </a:extLst>
          </p:cNvPr>
          <p:cNvGrpSpPr/>
          <p:nvPr/>
        </p:nvGrpSpPr>
        <p:grpSpPr>
          <a:xfrm>
            <a:off x="0" y="4963198"/>
            <a:ext cx="1533676" cy="125647"/>
            <a:chOff x="0" y="4963198"/>
            <a:chExt cx="1533676" cy="125647"/>
          </a:xfrm>
        </p:grpSpPr>
        <p:sp>
          <p:nvSpPr>
            <p:cNvPr id="6" name="object 33">
              <a:extLst>
                <a:ext uri="{FF2B5EF4-FFF2-40B4-BE49-F238E27FC236}">
                  <a16:creationId xmlns:a16="http://schemas.microsoft.com/office/drawing/2014/main" id="{FFA770DC-DD75-471D-9B47-1ED099ECC26D}"/>
                </a:ext>
              </a:extLst>
            </p:cNvPr>
            <p:cNvSpPr/>
            <p:nvPr/>
          </p:nvSpPr>
          <p:spPr>
            <a:xfrm>
              <a:off x="0" y="5026027"/>
              <a:ext cx="1471297" cy="0"/>
            </a:xfrm>
            <a:custGeom>
              <a:avLst/>
              <a:gdLst>
                <a:gd name="f0" fmla="val w"/>
                <a:gd name="f1" fmla="val h"/>
                <a:gd name="f2" fmla="val ss"/>
                <a:gd name="f3" fmla="val 0"/>
                <a:gd name="f4" fmla="val 1471295"/>
                <a:gd name="f5" fmla="val 1470855"/>
                <a:gd name="f6" fmla="abs f0"/>
                <a:gd name="f7" fmla="abs f1"/>
                <a:gd name="f8" fmla="abs f2"/>
                <a:gd name="f9" fmla="*/ f0 1 1471295"/>
                <a:gd name="f10" fmla="val f3"/>
                <a:gd name="f11" fmla="+- f3 0 f3"/>
                <a:gd name="f12" fmla="+- f4 0 f3"/>
                <a:gd name="f13" fmla="?: f6 f0 1"/>
                <a:gd name="f14" fmla="?: f7 f1 1"/>
                <a:gd name="f15" fmla="?: f8 f2 1"/>
                <a:gd name="f16" fmla="*/ f12 1 1471295"/>
                <a:gd name="f17" fmla="*/ f11 1 0"/>
                <a:gd name="f18" fmla="*/ f13 1 1471295"/>
                <a:gd name="f19" fmla="*/ f14 1 21600"/>
                <a:gd name="f20" fmla="*/ 21600 f14 1"/>
                <a:gd name="f21" fmla="*/ 0 1 f16"/>
                <a:gd name="f22" fmla="*/ 1471295 1 f16"/>
                <a:gd name="f23" fmla="*/ 0 1 f17"/>
                <a:gd name="f24" fmla="*/ 1 1 f17"/>
                <a:gd name="f25" fmla="min f19 f18"/>
                <a:gd name="f26" fmla="*/ f20 1 f15"/>
                <a:gd name="f27" fmla="*/ f21 f9 1"/>
                <a:gd name="f28" fmla="*/ f22 f9 1"/>
                <a:gd name="f29" fmla="val f26"/>
                <a:gd name="f30" fmla="*/ f3 f25 1"/>
                <a:gd name="f31" fmla="+- f29 0 f10"/>
                <a:gd name="f32" fmla="*/ f31 1 0"/>
                <a:gd name="f33" fmla="*/ f24 f32 1"/>
                <a:gd name="f34" fmla="*/ f23 f32 1"/>
                <a:gd name="f35" fmla="*/ f34 f25 1"/>
                <a:gd name="f36" fmla="*/ f33 f25 1"/>
              </a:gdLst>
              <a:ahLst/>
              <a:cxnLst>
                <a:cxn ang="3cd4">
                  <a:pos x="hc" y="t"/>
                </a:cxn>
                <a:cxn ang="0">
                  <a:pos x="r" y="vc"/>
                </a:cxn>
                <a:cxn ang="cd4">
                  <a:pos x="hc" y="b"/>
                </a:cxn>
                <a:cxn ang="cd2">
                  <a:pos x="l" y="vc"/>
                </a:cxn>
              </a:cxnLst>
              <a:rect l="f27" t="f35" r="f28" b="f36"/>
              <a:pathLst>
                <a:path w="1471295">
                  <a:moveTo>
                    <a:pt x="f3" y="f30"/>
                  </a:moveTo>
                  <a:lnTo>
                    <a:pt x="f5" y="f30"/>
                  </a:lnTo>
                </a:path>
              </a:pathLst>
            </a:custGeom>
            <a:noFill/>
            <a:ln w="31409" cap="flat">
              <a:solidFill>
                <a:srgbClr val="033163"/>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pic>
          <p:nvPicPr>
            <p:cNvPr id="7" name="object 34">
              <a:extLst>
                <a:ext uri="{FF2B5EF4-FFF2-40B4-BE49-F238E27FC236}">
                  <a16:creationId xmlns:a16="http://schemas.microsoft.com/office/drawing/2014/main" id="{402EF3C0-3434-4FFA-8979-97BEA8E66FB8}"/>
                </a:ext>
              </a:extLst>
            </p:cNvPr>
            <p:cNvPicPr>
              <a:picLocks noChangeAspect="1"/>
            </p:cNvPicPr>
            <p:nvPr/>
          </p:nvPicPr>
          <p:blipFill>
            <a:blip r:embed="rId2"/>
            <a:stretch>
              <a:fillRect/>
            </a:stretch>
          </p:blipFill>
          <p:spPr>
            <a:xfrm>
              <a:off x="1408029" y="4963198"/>
              <a:ext cx="125647" cy="125647"/>
            </a:xfrm>
            <a:prstGeom prst="rect">
              <a:avLst/>
            </a:prstGeom>
            <a:noFill/>
            <a:ln cap="flat">
              <a:noFill/>
            </a:ln>
          </p:spPr>
        </p:pic>
      </p:grpSp>
      <p:pic>
        <p:nvPicPr>
          <p:cNvPr id="8" name="Image 40">
            <a:extLst>
              <a:ext uri="{FF2B5EF4-FFF2-40B4-BE49-F238E27FC236}">
                <a16:creationId xmlns:a16="http://schemas.microsoft.com/office/drawing/2014/main" id="{F6135567-5040-4AB6-98EE-F45348814B68}"/>
              </a:ext>
            </a:extLst>
          </p:cNvPr>
          <p:cNvPicPr>
            <a:picLocks noChangeAspect="1"/>
          </p:cNvPicPr>
          <p:nvPr/>
        </p:nvPicPr>
        <p:blipFill>
          <a:blip r:embed="rId3"/>
          <a:stretch>
            <a:fillRect/>
          </a:stretch>
        </p:blipFill>
        <p:spPr>
          <a:xfrm>
            <a:off x="-23280" y="7918201"/>
            <a:ext cx="4008116" cy="3410053"/>
          </a:xfrm>
          <a:prstGeom prst="rect">
            <a:avLst/>
          </a:prstGeom>
          <a:noFill/>
          <a:ln cap="flat">
            <a:noFill/>
          </a:ln>
        </p:spPr>
      </p:pic>
      <p:sp>
        <p:nvSpPr>
          <p:cNvPr id="9" name="Titre 2">
            <a:extLst>
              <a:ext uri="{FF2B5EF4-FFF2-40B4-BE49-F238E27FC236}">
                <a16:creationId xmlns:a16="http://schemas.microsoft.com/office/drawing/2014/main" id="{8BDD966E-E91D-467C-B3F7-2A3B63817F5A}"/>
              </a:ext>
            </a:extLst>
          </p:cNvPr>
          <p:cNvSpPr txBox="1"/>
          <p:nvPr/>
        </p:nvSpPr>
        <p:spPr>
          <a:xfrm>
            <a:off x="1408029" y="771689"/>
            <a:ext cx="14003423" cy="1143585"/>
          </a:xfrm>
          <a:prstGeom prst="rect">
            <a:avLst/>
          </a:prstGeom>
          <a:noFill/>
          <a:ln cap="flat">
            <a:noFill/>
          </a:ln>
        </p:spPr>
        <p:txBody>
          <a:bodyPr vert="horz" wrap="square" lIns="91440" tIns="45720" rIns="91440" bIns="45720" anchor="ctr" anchorCtr="0" compatLnSpc="1">
            <a:noAutofit/>
          </a:bodyPr>
          <a:lstStyle/>
          <a:p>
            <a:pPr lvl="0">
              <a:defRPr sz="1800" b="0" i="0" u="none" strike="noStrike" kern="0" cap="none" spc="0" baseline="0">
                <a:solidFill>
                  <a:srgbClr val="000000"/>
                </a:solidFill>
                <a:uFillTx/>
              </a:defRPr>
            </a:pPr>
            <a:r>
              <a:rPr lang="fr-FR" sz="4500" b="1" kern="0" cap="all" dirty="0">
                <a:solidFill>
                  <a:srgbClr val="002060"/>
                </a:solidFill>
                <a:latin typeface="Proxima Nova"/>
                <a:cs typeface="Times New Roman" pitchFamily="18"/>
              </a:rPr>
              <a:t>L’ELIGIBILITE TEMPORELLE DE L’OPERATION</a:t>
            </a:r>
            <a:endParaRPr lang="fr-FR" sz="4500" b="1" i="0" u="none" strike="noStrike" kern="0" cap="all" spc="0" baseline="0" dirty="0">
              <a:solidFill>
                <a:srgbClr val="002060"/>
              </a:solidFill>
              <a:uFillTx/>
              <a:latin typeface="Proxima Nova"/>
              <a:cs typeface="Times New Roman" pitchFamily="18"/>
            </a:endParaRPr>
          </a:p>
        </p:txBody>
      </p:sp>
      <p:sp>
        <p:nvSpPr>
          <p:cNvPr id="10" name="Espace réservé du texte 1">
            <a:extLst>
              <a:ext uri="{FF2B5EF4-FFF2-40B4-BE49-F238E27FC236}">
                <a16:creationId xmlns:a16="http://schemas.microsoft.com/office/drawing/2014/main" id="{683FEBAD-F9B8-4976-8FC5-C1E46687B5D0}"/>
              </a:ext>
            </a:extLst>
          </p:cNvPr>
          <p:cNvSpPr txBox="1"/>
          <p:nvPr/>
        </p:nvSpPr>
        <p:spPr>
          <a:xfrm>
            <a:off x="2941705" y="3470440"/>
            <a:ext cx="14988066" cy="3033083"/>
          </a:xfrm>
          <a:prstGeom prst="rect">
            <a:avLst/>
          </a:prstGeom>
          <a:noFill/>
          <a:ln cap="flat">
            <a:noFill/>
          </a:ln>
        </p:spPr>
        <p:txBody>
          <a:bodyPr vert="horz" wrap="square" lIns="91440" tIns="45720" rIns="91440" bIns="45720" anchor="t" anchorCtr="0" compatLnSpc="1">
            <a:noAutofit/>
          </a:bodyPr>
          <a:lstStyle/>
          <a:p>
            <a:pPr marL="685800" lvl="0" indent="-685800" algn="just">
              <a:buSzPct val="100000"/>
              <a:buFont typeface="Wingdings" pitchFamily="2"/>
              <a:buChar char="Ø"/>
              <a:defRPr sz="1800" b="0" i="0" u="none" strike="noStrike" kern="0" cap="none" spc="0" baseline="0">
                <a:solidFill>
                  <a:srgbClr val="000000"/>
                </a:solidFill>
                <a:uFillTx/>
              </a:defRPr>
            </a:pPr>
            <a:r>
              <a:rPr lang="fr-FR" sz="3200" kern="0" dirty="0">
                <a:solidFill>
                  <a:srgbClr val="002060"/>
                </a:solidFill>
                <a:latin typeface="Proxima Nova"/>
              </a:rPr>
              <a:t>Pour être éligible, l’opération doit être réalisée dans la zone couverte par le programme, à savoir le territoire de la Guadeloupe.</a:t>
            </a:r>
          </a:p>
          <a:p>
            <a:pPr marL="685800" lvl="0" indent="-685800" algn="just">
              <a:buSzPct val="100000"/>
              <a:buFont typeface="Wingdings" pitchFamily="2"/>
              <a:buChar char="Ø"/>
              <a:defRPr sz="1800" b="0" i="0" u="none" strike="noStrike" kern="0" cap="none" spc="0" baseline="0">
                <a:solidFill>
                  <a:srgbClr val="000000"/>
                </a:solidFill>
                <a:uFillTx/>
              </a:defRPr>
            </a:pPr>
            <a:endParaRPr lang="fr-FR" sz="3200" kern="0" dirty="0">
              <a:solidFill>
                <a:srgbClr val="002060"/>
              </a:solidFill>
              <a:latin typeface="Proxima Nova"/>
            </a:endParaRPr>
          </a:p>
          <a:p>
            <a:pPr lvl="0" algn="just">
              <a:buSzPct val="100000"/>
              <a:defRPr sz="1800" b="0" i="0" u="none" strike="noStrike" kern="0" cap="none" spc="0" baseline="0">
                <a:solidFill>
                  <a:srgbClr val="000000"/>
                </a:solidFill>
                <a:uFillTx/>
              </a:defRPr>
            </a:pPr>
            <a:endParaRPr lang="fr-FR" sz="3200" kern="0" dirty="0">
              <a:solidFill>
                <a:srgbClr val="002060"/>
              </a:solidFill>
              <a:latin typeface="Proxima Nova"/>
            </a:endParaRPr>
          </a:p>
          <a:p>
            <a:pPr marL="685800" lvl="0" indent="-685800" algn="just">
              <a:buSzPct val="100000"/>
              <a:buFont typeface="Wingdings" pitchFamily="2"/>
              <a:buChar char="Ø"/>
              <a:defRPr sz="1800" b="0" i="0" u="none" strike="noStrike" kern="0" cap="none" spc="0" baseline="0">
                <a:solidFill>
                  <a:srgbClr val="000000"/>
                </a:solidFill>
                <a:uFillTx/>
              </a:defRPr>
            </a:pPr>
            <a:r>
              <a:rPr lang="fr-FR" sz="3200" kern="0" dirty="0">
                <a:solidFill>
                  <a:srgbClr val="002060"/>
                </a:solidFill>
                <a:latin typeface="Proxima Nova"/>
              </a:rPr>
              <a:t>La durée du financement est de </a:t>
            </a:r>
            <a:r>
              <a:rPr lang="fr-FR" sz="3200" b="1" kern="0" dirty="0">
                <a:solidFill>
                  <a:srgbClr val="002060"/>
                </a:solidFill>
                <a:latin typeface="Proxima Nova"/>
              </a:rPr>
              <a:t>3 ans </a:t>
            </a:r>
            <a:r>
              <a:rPr lang="fr-FR" sz="3200" kern="0" dirty="0">
                <a:solidFill>
                  <a:srgbClr val="002060"/>
                </a:solidFill>
                <a:latin typeface="Proxima Nova"/>
              </a:rPr>
              <a:t>à compter de la date signature convention ; la période de réalisation des projets devra s’achever au plus tard le </a:t>
            </a:r>
            <a:r>
              <a:rPr lang="fr-FR" sz="3200" b="1" kern="0" dirty="0">
                <a:solidFill>
                  <a:srgbClr val="002060"/>
                </a:solidFill>
                <a:latin typeface="Proxima Nova"/>
              </a:rPr>
              <a:t>31 mai 2028</a:t>
            </a:r>
            <a:r>
              <a:rPr lang="fr-FR" sz="3200" kern="0" dirty="0">
                <a:solidFill>
                  <a:srgbClr val="002060"/>
                </a:solidFill>
                <a:latin typeface="Proxima Nova"/>
              </a:rPr>
              <a:t>.</a:t>
            </a:r>
            <a:endParaRPr lang="fr-FR" sz="3200" b="0" i="0" u="none" strike="noStrike" kern="0" cap="none" spc="0" baseline="0" dirty="0">
              <a:solidFill>
                <a:srgbClr val="002060"/>
              </a:solidFill>
              <a:uFillTx/>
              <a:latin typeface="Proxima Nova"/>
            </a:endParaRPr>
          </a:p>
        </p:txBody>
      </p:sp>
    </p:spTree>
    <p:extLst>
      <p:ext uri="{BB962C8B-B14F-4D97-AF65-F5344CB8AC3E}">
        <p14:creationId xmlns:p14="http://schemas.microsoft.com/office/powerpoint/2010/main" val="1888264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CDA54A09-B9EC-435A-BF71-5DCBFB19BE3F}"/>
              </a:ext>
            </a:extLst>
          </p:cNvPr>
          <p:cNvSpPr/>
          <p:nvPr/>
        </p:nvSpPr>
        <p:spPr>
          <a:xfrm>
            <a:off x="1802904" y="7440015"/>
            <a:ext cx="3307713" cy="3415027"/>
          </a:xfrm>
          <a:custGeom>
            <a:avLst/>
            <a:gdLst>
              <a:gd name="f0" fmla="val w"/>
              <a:gd name="f1" fmla="val h"/>
              <a:gd name="f2" fmla="val 0"/>
              <a:gd name="f3" fmla="val 3307715"/>
              <a:gd name="f4" fmla="val 3415029"/>
              <a:gd name="f5" fmla="val 1993783"/>
              <a:gd name="f6" fmla="val 1957011"/>
              <a:gd name="f7" fmla="val 10778"/>
              <a:gd name="f8" fmla="val 1918054"/>
              <a:gd name="f9" fmla="val 42400"/>
              <a:gd name="f10" fmla="val 1300335"/>
              <a:gd name="f11" fmla="val 707982"/>
              <a:gd name="f12" fmla="val 1268615"/>
              <a:gd name="f13" fmla="val 736590"/>
              <a:gd name="f14" fmla="val 1230671"/>
              <a:gd name="f15" fmla="val 761610"/>
              <a:gd name="f16" fmla="val 1188252"/>
              <a:gd name="f17" fmla="val 782420"/>
              <a:gd name="f18" fmla="val 1143107"/>
              <a:gd name="f19" fmla="val 798401"/>
              <a:gd name="f20" fmla="val 1096987"/>
              <a:gd name="f21" fmla="val 808933"/>
              <a:gd name="f22" fmla="val 1051639"/>
              <a:gd name="f23" fmla="val 813397"/>
              <a:gd name="f24" fmla="val 1008815"/>
              <a:gd name="f25" fmla="val 811172"/>
              <a:gd name="f26" fmla="val 105628"/>
              <a:gd name="f27" fmla="val 684004"/>
              <a:gd name="f28" fmla="val 55278"/>
              <a:gd name="f29" fmla="val 684000"/>
              <a:gd name="f30" fmla="val 19931"/>
              <a:gd name="f31" fmla="val 698756"/>
              <a:gd name="f32" fmla="val 1026"/>
              <a:gd name="f33" fmla="val 726183"/>
              <a:gd name="f34" fmla="val 764194"/>
              <a:gd name="f35" fmla="val 18290"/>
              <a:gd name="f36" fmla="val 810701"/>
              <a:gd name="f37" fmla="val 465858"/>
              <a:gd name="f38" fmla="val 1598845"/>
              <a:gd name="f39" fmla="val 485918"/>
              <a:gd name="f40" fmla="val 1644567"/>
              <a:gd name="f41" fmla="val 498661"/>
              <a:gd name="f42" fmla="val 1696353"/>
              <a:gd name="f43" fmla="val 504003"/>
              <a:gd name="f44" fmla="val 1751277"/>
              <a:gd name="f45" fmla="val 501858"/>
              <a:gd name="f46" fmla="val 1806417"/>
              <a:gd name="f47" fmla="val 492142"/>
              <a:gd name="f48" fmla="val 1858846"/>
              <a:gd name="f49" fmla="val 474768"/>
              <a:gd name="f50" fmla="val 1905642"/>
              <a:gd name="f51" fmla="val 73660"/>
              <a:gd name="f52" fmla="val 2718025"/>
              <a:gd name="f53" fmla="val 58100"/>
              <a:gd name="f54" fmla="val 2765484"/>
              <a:gd name="f55" fmla="val 61331"/>
              <a:gd name="f56" fmla="val 2803364"/>
              <a:gd name="f57" fmla="val 81796"/>
              <a:gd name="f58" fmla="val 2829663"/>
              <a:gd name="f59" fmla="val 117936"/>
              <a:gd name="f60" fmla="val 2842375"/>
              <a:gd name="f61" fmla="val 168191"/>
              <a:gd name="f62" fmla="val 2839498"/>
              <a:gd name="f63" fmla="val 1062541"/>
              <a:gd name="f64" fmla="val 2661011"/>
              <a:gd name="f65" fmla="val 1105157"/>
              <a:gd name="f66" fmla="val 2656351"/>
              <a:gd name="f67" fmla="val 1150684"/>
              <a:gd name="f68" fmla="val 2658224"/>
              <a:gd name="f69" fmla="val 1197337"/>
              <a:gd name="f70" fmla="val 2666111"/>
              <a:gd name="f71" fmla="val 1243333"/>
              <a:gd name="f72" fmla="val 2679495"/>
              <a:gd name="f73" fmla="val 1286891"/>
              <a:gd name="f74" fmla="val 2697856"/>
              <a:gd name="f75" fmla="val 1326227"/>
              <a:gd name="f76" fmla="val 2720677"/>
              <a:gd name="f77" fmla="val 1359558"/>
              <a:gd name="f78" fmla="val 2747438"/>
              <a:gd name="f79" fmla="val 2014868"/>
              <a:gd name="f80" fmla="val 3376665"/>
              <a:gd name="f81" fmla="val 2055593"/>
              <a:gd name="f82" fmla="val 3406010"/>
              <a:gd name="f83" fmla="val 2092935"/>
              <a:gd name="f84" fmla="val 3414674"/>
              <a:gd name="f85" fmla="val 2147858"/>
              <a:gd name="f86" fmla="val 3373357"/>
              <a:gd name="f87" fmla="val 2160633"/>
              <a:gd name="f88" fmla="val 3325075"/>
              <a:gd name="f89" fmla="val 2265771"/>
              <a:gd name="f90" fmla="val 2426610"/>
              <a:gd name="f91" fmla="val 2276652"/>
              <a:gd name="f92" fmla="val 2377931"/>
              <a:gd name="f93" fmla="val 2297045"/>
              <a:gd name="f94" fmla="val 2328612"/>
              <a:gd name="f95" fmla="val 2325284"/>
              <a:gd name="f96" fmla="val 2281067"/>
              <a:gd name="f97" fmla="val 2359705"/>
              <a:gd name="f98" fmla="val 2237713"/>
              <a:gd name="f99" fmla="val 2398644"/>
              <a:gd name="f100" fmla="val 2200964"/>
              <a:gd name="f101" fmla="val 2440436"/>
              <a:gd name="f102" fmla="val 2173236"/>
              <a:gd name="f103" fmla="val 3246548"/>
              <a:gd name="f104" fmla="val 1749762"/>
              <a:gd name="f105" fmla="val 3287278"/>
              <a:gd name="f106" fmla="val 1720424"/>
              <a:gd name="f107" fmla="val 3307126"/>
              <a:gd name="f108" fmla="val 1687886"/>
              <a:gd name="f109" fmla="val 3306163"/>
              <a:gd name="f110" fmla="val 1654677"/>
              <a:gd name="f111" fmla="val 3284463"/>
              <a:gd name="f112" fmla="val 1623323"/>
              <a:gd name="f113" fmla="val 3242098"/>
              <a:gd name="f114" fmla="val 1596353"/>
              <a:gd name="f115" fmla="val 2412741"/>
              <a:gd name="f116" fmla="val 1219568"/>
              <a:gd name="f117" fmla="val 2369416"/>
              <a:gd name="f118" fmla="val 1194270"/>
              <a:gd name="f119" fmla="val 2328412"/>
              <a:gd name="f120" fmla="val 1159804"/>
              <a:gd name="f121" fmla="val 2291531"/>
              <a:gd name="f122" fmla="val 1118485"/>
              <a:gd name="f123" fmla="val 2260578"/>
              <a:gd name="f124" fmla="val 1072631"/>
              <a:gd name="f125" fmla="val 2237356"/>
              <a:gd name="f126" fmla="val 1024557"/>
              <a:gd name="f127" fmla="val 2223668"/>
              <a:gd name="f128" fmla="val 976581"/>
              <a:gd name="f129" fmla="val 2066563"/>
              <a:gd name="f130" fmla="val 85592"/>
              <a:gd name="f131" fmla="val 2051002"/>
              <a:gd name="f132" fmla="val 38120"/>
              <a:gd name="f133" fmla="val 2025928"/>
              <a:gd name="f134" fmla="val 9351"/>
              <a:gd name="f135" fmla="*/ f0 1 3307715"/>
              <a:gd name="f136" fmla="*/ f1 1 3415029"/>
              <a:gd name="f137" fmla="+- f4 0 f2"/>
              <a:gd name="f138" fmla="+- f3 0 f2"/>
              <a:gd name="f139" fmla="*/ f138 1 3307715"/>
              <a:gd name="f140" fmla="*/ f137 1 3415029"/>
              <a:gd name="f141" fmla="*/ f2 1 f139"/>
              <a:gd name="f142" fmla="*/ f3 1 f139"/>
              <a:gd name="f143" fmla="*/ f2 1 f140"/>
              <a:gd name="f144" fmla="*/ f4 1 f140"/>
              <a:gd name="f145" fmla="*/ f141 f135 1"/>
              <a:gd name="f146" fmla="*/ f142 f135 1"/>
              <a:gd name="f147" fmla="*/ f144 f136 1"/>
              <a:gd name="f148" fmla="*/ f143 f136 1"/>
            </a:gdLst>
            <a:ahLst/>
            <a:cxnLst>
              <a:cxn ang="3cd4">
                <a:pos x="hc" y="t"/>
              </a:cxn>
              <a:cxn ang="0">
                <a:pos x="r" y="vc"/>
              </a:cxn>
              <a:cxn ang="cd4">
                <a:pos x="hc" y="b"/>
              </a:cxn>
              <a:cxn ang="cd2">
                <a:pos x="l" y="vc"/>
              </a:cxn>
            </a:cxnLst>
            <a:rect l="f145" t="f148" r="f146" b="f147"/>
            <a:pathLst>
              <a:path w="3307715" h="3415029">
                <a:moveTo>
                  <a:pt x="f5" y="f2"/>
                </a:moveTo>
                <a:lnTo>
                  <a:pt x="f6"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2"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5" y="f2"/>
                </a:lnTo>
                <a:close/>
              </a:path>
            </a:pathLst>
          </a:custGeom>
          <a:solidFill>
            <a:srgbClr val="FFCC00">
              <a:alpha val="5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
        <p:nvSpPr>
          <p:cNvPr id="3" name="object 4">
            <a:extLst>
              <a:ext uri="{FF2B5EF4-FFF2-40B4-BE49-F238E27FC236}">
                <a16:creationId xmlns:a16="http://schemas.microsoft.com/office/drawing/2014/main" id="{B4D1194E-5BCC-4639-87B8-A7C6290AF2E1}"/>
              </a:ext>
            </a:extLst>
          </p:cNvPr>
          <p:cNvSpPr/>
          <p:nvPr/>
        </p:nvSpPr>
        <p:spPr>
          <a:xfrm>
            <a:off x="5811021" y="403497"/>
            <a:ext cx="11603351" cy="9370698"/>
          </a:xfrm>
          <a:custGeom>
            <a:avLst/>
            <a:gdLst>
              <a:gd name="f0" fmla="val w"/>
              <a:gd name="f1" fmla="val h"/>
              <a:gd name="f2" fmla="val 0"/>
              <a:gd name="f3" fmla="val 11603355"/>
              <a:gd name="f4" fmla="val 9370695"/>
              <a:gd name="f5" fmla="val 4654474"/>
              <a:gd name="f6" fmla="val 6492062"/>
              <a:gd name="f7" fmla="val 4618406"/>
              <a:gd name="f8" fmla="val 6437490"/>
              <a:gd name="f9" fmla="val 4581017"/>
              <a:gd name="f10" fmla="val 6419761"/>
              <a:gd name="f11" fmla="val 4531322"/>
              <a:gd name="f12" fmla="val 6409969"/>
              <a:gd name="f13" fmla="val 3303346"/>
              <a:gd name="f14" fmla="val 6290208"/>
              <a:gd name="f15" fmla="val 3259201"/>
              <a:gd name="f16" fmla="val 6282779"/>
              <a:gd name="f17" fmla="val 3214078"/>
              <a:gd name="f18" fmla="val 6269355"/>
              <a:gd name="f19" fmla="val 3168954"/>
              <a:gd name="f20" fmla="val 6250597"/>
              <a:gd name="f21" fmla="val 3124822"/>
              <a:gd name="f22" fmla="val 6227153"/>
              <a:gd name="f23" fmla="val 3082671"/>
              <a:gd name="f24" fmla="val 6199644"/>
              <a:gd name="f25" fmla="val 3043478"/>
              <a:gd name="f26" fmla="val 6168733"/>
              <a:gd name="f27" fmla="val 3008261"/>
              <a:gd name="f28" fmla="val 6135065"/>
              <a:gd name="f29" fmla="val 2977972"/>
              <a:gd name="f30" fmla="val 6099264"/>
              <a:gd name="f31" fmla="val 2953613"/>
              <a:gd name="f32" fmla="val 6062002"/>
              <a:gd name="f33" fmla="val 2356993"/>
              <a:gd name="f34" fmla="val 4991151"/>
              <a:gd name="f35" fmla="val 2328265"/>
              <a:gd name="f36" fmla="val 4949761"/>
              <a:gd name="f37" fmla="val 2297061"/>
              <a:gd name="f38" fmla="val 4922723"/>
              <a:gd name="f39" fmla="val 2264651"/>
              <a:gd name="f40" fmla="val 4909972"/>
              <a:gd name="f41" fmla="val 2232266"/>
              <a:gd name="f42" fmla="val 4911458"/>
              <a:gd name="f43" fmla="val 2201176"/>
              <a:gd name="f44" fmla="val 4927117"/>
              <a:gd name="f45" fmla="val 2172639"/>
              <a:gd name="f46" fmla="val 4956899"/>
              <a:gd name="f47" fmla="val 2147887"/>
              <a:gd name="f48" fmla="val 5000752"/>
              <a:gd name="f49" fmla="val 1653527"/>
              <a:gd name="f50" fmla="val 6121641"/>
              <a:gd name="f51" fmla="val 1632750"/>
              <a:gd name="f52" fmla="val 6160973"/>
              <a:gd name="f53" fmla="val 1605927"/>
              <a:gd name="f54" fmla="val 6199378"/>
              <a:gd name="f55" fmla="val 1573987"/>
              <a:gd name="f56" fmla="val 6236144"/>
              <a:gd name="f57" fmla="val 1537855"/>
              <a:gd name="f58" fmla="val 6270510"/>
              <a:gd name="f59" fmla="val 1498447"/>
              <a:gd name="f60" fmla="val 6301752"/>
              <a:gd name="f61" fmla="val 1456677"/>
              <a:gd name="f62" fmla="val 6329146"/>
              <a:gd name="f63" fmla="val 1413497"/>
              <a:gd name="f64" fmla="val 6351956"/>
              <a:gd name="f65" fmla="val 1369796"/>
              <a:gd name="f66" fmla="val 6369444"/>
              <a:gd name="f67" fmla="val 1326527"/>
              <a:gd name="f68" fmla="val 6380886"/>
              <a:gd name="f69" fmla="val 114998"/>
              <a:gd name="f70" fmla="val 6612572"/>
              <a:gd name="f71" fmla="val 66408"/>
              <a:gd name="f72" fmla="val 6626873"/>
              <a:gd name="f73" fmla="val 30835"/>
              <a:gd name="f74" fmla="val 6647942"/>
              <a:gd name="f75" fmla="val 8585"/>
              <a:gd name="f76" fmla="val 6674574"/>
              <a:gd name="f77" fmla="val 6705562"/>
              <a:gd name="f78" fmla="val 5410"/>
              <a:gd name="f79" fmla="val 6739725"/>
              <a:gd name="f80" fmla="val 25158"/>
              <a:gd name="f81" fmla="val 6775844"/>
              <a:gd name="f82" fmla="val 59575"/>
              <a:gd name="f83" fmla="val 6812724"/>
              <a:gd name="f84" fmla="val 981989"/>
              <a:gd name="f85" fmla="val 7625270"/>
              <a:gd name="f86" fmla="val 1013307"/>
              <a:gd name="f87" fmla="val 7657008"/>
              <a:gd name="f88" fmla="val 1041857"/>
              <a:gd name="f89" fmla="val 7694168"/>
              <a:gd name="f90" fmla="val 1067244"/>
              <a:gd name="f91" fmla="val 7735646"/>
              <a:gd name="f92" fmla="val 1089050"/>
              <a:gd name="f93" fmla="val 7780337"/>
              <a:gd name="f94" fmla="val 1106843"/>
              <a:gd name="f95" fmla="val 7827162"/>
              <a:gd name="f96" fmla="val 1120216"/>
              <a:gd name="f97" fmla="val 7875003"/>
              <a:gd name="f98" fmla="val 1128750"/>
              <a:gd name="f99" fmla="val 7922768"/>
              <a:gd name="f100" fmla="val 1132027"/>
              <a:gd name="f101" fmla="val 7969377"/>
              <a:gd name="f102" fmla="val 1129639"/>
              <a:gd name="f103" fmla="val 8013713"/>
              <a:gd name="f104" fmla="val 977493"/>
              <a:gd name="f105" fmla="val 9227769"/>
              <a:gd name="f106" fmla="val 976185"/>
              <a:gd name="f107" fmla="val 9277985"/>
              <a:gd name="f108" fmla="val 985393"/>
              <a:gd name="f109" fmla="val 9318028"/>
              <a:gd name="f110" fmla="val 1004062"/>
              <a:gd name="f111" fmla="val 9347238"/>
              <a:gd name="f112" fmla="val 1031138"/>
              <a:gd name="f113" fmla="val 9364904"/>
              <a:gd name="f114" fmla="val 1065580"/>
              <a:gd name="f115" fmla="val 9370352"/>
              <a:gd name="f116" fmla="val 1106322"/>
              <a:gd name="f117" fmla="val 9362897"/>
              <a:gd name="f118" fmla="val 1152321"/>
              <a:gd name="f119" fmla="val 9341853"/>
              <a:gd name="f120" fmla="val 2216810"/>
              <a:gd name="f121" fmla="val 8723122"/>
              <a:gd name="f122" fmla="val 2256929"/>
              <a:gd name="f123" fmla="val 8703399"/>
              <a:gd name="f124" fmla="val 2301392"/>
              <a:gd name="f125" fmla="val 8687956"/>
              <a:gd name="f126" fmla="val 2349017"/>
              <a:gd name="f127" fmla="val 8676830"/>
              <a:gd name="f128" fmla="val 2398623"/>
              <a:gd name="f129" fmla="val 8670087"/>
              <a:gd name="f130" fmla="val 2449030"/>
              <a:gd name="f131" fmla="val 8667775"/>
              <a:gd name="f132" fmla="val 2499055"/>
              <a:gd name="f133" fmla="val 8669960"/>
              <a:gd name="f134" fmla="val 2547518"/>
              <a:gd name="f135" fmla="val 8676678"/>
              <a:gd name="f136" fmla="val 2593238"/>
              <a:gd name="f137" fmla="val 8687994"/>
              <a:gd name="f138" fmla="val 2635034"/>
              <a:gd name="f139" fmla="val 8703958"/>
              <a:gd name="f140" fmla="val 3752558"/>
              <a:gd name="f141" fmla="val 9222575"/>
              <a:gd name="f142" fmla="val 3800335"/>
              <a:gd name="f143" fmla="val 9239313"/>
              <a:gd name="f144" fmla="val 3841597"/>
              <a:gd name="f145" fmla="val 9243009"/>
              <a:gd name="f146" fmla="val 3900703"/>
              <a:gd name="f147" fmla="val 9214358"/>
              <a:gd name="f148" fmla="val 3922026"/>
              <a:gd name="f149" fmla="val 9142832"/>
              <a:gd name="f150" fmla="val 3916057"/>
              <a:gd name="f151" fmla="val 9092946"/>
              <a:gd name="f152" fmla="val 3651478"/>
              <a:gd name="f153" fmla="val 7898028"/>
              <a:gd name="f154" fmla="val 3644963"/>
              <a:gd name="f155" fmla="val 7854099"/>
              <a:gd name="f156" fmla="val 3643896"/>
              <a:gd name="f157" fmla="val 7807388"/>
              <a:gd name="f158" fmla="val 3647948"/>
              <a:gd name="f159" fmla="val 7759039"/>
              <a:gd name="f160" fmla="val 3656800"/>
              <a:gd name="f161" fmla="val 7710170"/>
              <a:gd name="f162" fmla="val 3670160"/>
              <a:gd name="f163" fmla="val 7661935"/>
              <a:gd name="f164" fmla="val 3687711"/>
              <a:gd name="f165" fmla="val 7615428"/>
              <a:gd name="f166" fmla="val 3709124"/>
              <a:gd name="f167" fmla="val 7571816"/>
              <a:gd name="f168" fmla="val 3734092"/>
              <a:gd name="f169" fmla="val 7532205"/>
              <a:gd name="f170" fmla="val 3762311"/>
              <a:gd name="f171" fmla="val 7497737"/>
              <a:gd name="f172" fmla="val 4605147"/>
              <a:gd name="f173" fmla="val 6604216"/>
              <a:gd name="f174" fmla="val 4635970"/>
              <a:gd name="f175" fmla="val 6564338"/>
              <a:gd name="f176" fmla="val 4652264"/>
              <a:gd name="f177" fmla="val 6526568"/>
              <a:gd name="f178" fmla="val 11603177"/>
              <a:gd name="f179" fmla="val 1713699"/>
              <a:gd name="f180" fmla="val 11591912"/>
              <a:gd name="f181" fmla="val 1646021"/>
              <a:gd name="f182" fmla="val 11549405"/>
              <a:gd name="f183" fmla="val 1596999"/>
              <a:gd name="f184" fmla="val 11477854"/>
              <a:gd name="f185" fmla="val 1570012"/>
              <a:gd name="f186" fmla="val 11431867"/>
              <a:gd name="f187" fmla="val 1565859"/>
              <a:gd name="f188" fmla="val 11379441"/>
              <a:gd name="f189" fmla="val 1568475"/>
              <a:gd name="f190" fmla="val 9455175"/>
              <a:gd name="f191" fmla="val 1781873"/>
              <a:gd name="f192" fmla="val 9410522"/>
              <a:gd name="f193" fmla="val 1784769"/>
              <a:gd name="f194" fmla="val 9364193"/>
              <a:gd name="f195" fmla="val 1783905"/>
              <a:gd name="f196" fmla="val 9316618"/>
              <a:gd name="f197" fmla="val 1779447"/>
              <a:gd name="f198" fmla="val 9268282"/>
              <a:gd name="f199" fmla="val 1771586"/>
              <a:gd name="f200" fmla="val 9219616"/>
              <a:gd name="f201" fmla="val 1760499"/>
              <a:gd name="f202" fmla="val 9171102"/>
              <a:gd name="f203" fmla="val 1746364"/>
              <a:gd name="f204" fmla="val 9123185"/>
              <a:gd name="f205" fmla="val 1729346"/>
              <a:gd name="f206" fmla="val 9076334"/>
              <a:gd name="f207" fmla="val 1709635"/>
              <a:gd name="f208" fmla="val 9031008"/>
              <a:gd name="f209" fmla="val 1687410"/>
              <a:gd name="f210" fmla="val 8987663"/>
              <a:gd name="f211" fmla="val 1662849"/>
              <a:gd name="f212" fmla="val 8946756"/>
              <a:gd name="f213" fmla="val 1636115"/>
              <a:gd name="f214" fmla="val 8908745"/>
              <a:gd name="f215" fmla="val 1607400"/>
              <a:gd name="f216" fmla="val 8874100"/>
              <a:gd name="f217" fmla="val 1576882"/>
              <a:gd name="f218" fmla="val 8843264"/>
              <a:gd name="f219" fmla="val 1544726"/>
              <a:gd name="f220" fmla="val 7575080"/>
              <a:gd name="f221" fmla="val 94005"/>
              <a:gd name="f222" fmla="val 7538339"/>
              <a:gd name="f223" fmla="val 56832"/>
              <a:gd name="f224" fmla="val 7501699"/>
              <a:gd name="f225" fmla="val 28968"/>
              <a:gd name="f226" fmla="val 7465657"/>
              <a:gd name="f227" fmla="val 10299"/>
              <a:gd name="f228" fmla="val 7430681"/>
              <a:gd name="f229" fmla="val 685"/>
              <a:gd name="f230" fmla="val 7397267"/>
              <a:gd name="f231" fmla="val 7365924"/>
              <a:gd name="f232" fmla="val 8128"/>
              <a:gd name="f233" fmla="val 7311364"/>
              <a:gd name="f234" fmla="val 50279"/>
              <a:gd name="f235" fmla="val 7289152"/>
              <a:gd name="f236" fmla="val 84061"/>
              <a:gd name="f237" fmla="val 7270953"/>
              <a:gd name="f238" fmla="val 126149"/>
              <a:gd name="f239" fmla="val 7257262"/>
              <a:gd name="f240" fmla="val 176390"/>
              <a:gd name="f241" fmla="val 6867296"/>
              <a:gd name="f242" fmla="val 2056803"/>
              <a:gd name="f243" fmla="val 6856285"/>
              <a:gd name="f244" fmla="val 2099805"/>
              <a:gd name="f245" fmla="val 6841134"/>
              <a:gd name="f246" fmla="val 2143239"/>
              <a:gd name="f247" fmla="val 6822160"/>
              <a:gd name="f248" fmla="val 2186724"/>
              <a:gd name="f249" fmla="val 6799681"/>
              <a:gd name="f250" fmla="val 2229878"/>
              <a:gd name="f251" fmla="val 6774002"/>
              <a:gd name="f252" fmla="val 2272347"/>
              <a:gd name="f253" fmla="val 6745440"/>
              <a:gd name="f254" fmla="val 2313724"/>
              <a:gd name="f255" fmla="val 6714312"/>
              <a:gd name="f256" fmla="val 2353640"/>
              <a:gd name="f257" fmla="val 6680924"/>
              <a:gd name="f258" fmla="val 2391727"/>
              <a:gd name="f259" fmla="val 6645592"/>
              <a:gd name="f260" fmla="val 2427605"/>
              <a:gd name="f261" fmla="val 6608623"/>
              <a:gd name="f262" fmla="val 2460879"/>
              <a:gd name="f263" fmla="val 6570345"/>
              <a:gd name="f264" fmla="val 2491194"/>
              <a:gd name="f265" fmla="val 6531051"/>
              <a:gd name="f266" fmla="val 2518156"/>
              <a:gd name="f267" fmla="val 6491059"/>
              <a:gd name="f268" fmla="val 2541384"/>
              <a:gd name="f269" fmla="val 6450685"/>
              <a:gd name="f270" fmla="val 2560523"/>
              <a:gd name="f271" fmla="val 4667288"/>
              <a:gd name="f272" fmla="val 3308058"/>
              <a:gd name="f273" fmla="val 4620260"/>
              <a:gd name="f274" fmla="val 3331210"/>
              <a:gd name="f275" fmla="val 4582211"/>
              <a:gd name="f276" fmla="val 3357143"/>
              <a:gd name="f277" fmla="val 4553153"/>
              <a:gd name="f278" fmla="val 3385375"/>
              <a:gd name="f279" fmla="val 4522140"/>
              <a:gd name="f280" fmla="val 3446691"/>
              <a:gd name="f281" fmla="val 4520247"/>
              <a:gd name="f282" fmla="val 3478771"/>
              <a:gd name="f283" fmla="val 4527461"/>
              <a:gd name="f284" fmla="val 3511118"/>
              <a:gd name="f285" fmla="val 4569358"/>
              <a:gd name="f286" fmla="val 3574643"/>
              <a:gd name="f287" fmla="val 4604105"/>
              <a:gd name="f288" fmla="val 3604806"/>
              <a:gd name="f289" fmla="val 4648073"/>
              <a:gd name="f290" fmla="val 3633228"/>
              <a:gd name="f291" fmla="val 6331331"/>
              <a:gd name="f292" fmla="val 4582033"/>
              <a:gd name="f293" fmla="val 6369164"/>
              <a:gd name="f294" fmla="val 4605706"/>
              <a:gd name="f295" fmla="val 6406147"/>
              <a:gd name="f296" fmla="val 4633417"/>
              <a:gd name="f297" fmla="val 6441999"/>
              <a:gd name="f298" fmla="val 4664735"/>
              <a:gd name="f299" fmla="val 6476454"/>
              <a:gd name="f300" fmla="val 4699266"/>
              <a:gd name="f301" fmla="val 6509245"/>
              <a:gd name="f302" fmla="val 4736604"/>
              <a:gd name="f303" fmla="val 6540119"/>
              <a:gd name="f304" fmla="val 4776317"/>
              <a:gd name="f305" fmla="val 6568795"/>
              <a:gd name="f306" fmla="val 4818011"/>
              <a:gd name="f307" fmla="val 6595008"/>
              <a:gd name="f308" fmla="val 4861255"/>
              <a:gd name="f309" fmla="val 6618503"/>
              <a:gd name="f310" fmla="val 4905667"/>
              <a:gd name="f311" fmla="val 6639001"/>
              <a:gd name="f312" fmla="val 4950803"/>
              <a:gd name="f313" fmla="val 6656248"/>
              <a:gd name="f314" fmla="val 4996269"/>
              <a:gd name="f315" fmla="val 6669976"/>
              <a:gd name="f316" fmla="val 5041646"/>
              <a:gd name="f317" fmla="val 6679908"/>
              <a:gd name="f318" fmla="val 5086540"/>
              <a:gd name="f319" fmla="val 6685788"/>
              <a:gd name="f320" fmla="val 5130520"/>
              <a:gd name="f321" fmla="val 6851751"/>
              <a:gd name="f322" fmla="val 7043255"/>
              <a:gd name="f323" fmla="val 6859422"/>
              <a:gd name="f324" fmla="val 7094728"/>
              <a:gd name="f325" fmla="val 6872529"/>
              <a:gd name="f326" fmla="val 7138619"/>
              <a:gd name="f327" fmla="val 6890626"/>
              <a:gd name="f328" fmla="val 7174725"/>
              <a:gd name="f329" fmla="val 6939839"/>
              <a:gd name="f330" fmla="val 7222909"/>
              <a:gd name="f331" fmla="val 7003275"/>
              <a:gd name="f332" fmla="val 7237793"/>
              <a:gd name="f333" fmla="val 7039140"/>
              <a:gd name="f334" fmla="val 7232294"/>
              <a:gd name="f335" fmla="val 7077151"/>
              <a:gd name="f336" fmla="val 7217918"/>
              <a:gd name="f337" fmla="val 7116813"/>
              <a:gd name="f338" fmla="val 7194486"/>
              <a:gd name="f339" fmla="val 7157656"/>
              <a:gd name="f340" fmla="val 7161809"/>
              <a:gd name="f341" fmla="val 8587969"/>
              <a:gd name="f342" fmla="val 5867730"/>
              <a:gd name="f343" fmla="val 8622373"/>
              <a:gd name="f344" fmla="val 5839371"/>
              <a:gd name="f345" fmla="val 8660371"/>
              <a:gd name="f346" fmla="val 5813056"/>
              <a:gd name="f347" fmla="val 8701494"/>
              <a:gd name="f348" fmla="val 5788939"/>
              <a:gd name="f349" fmla="val 8745258"/>
              <a:gd name="f350" fmla="val 5767121"/>
              <a:gd name="f351" fmla="val 8791207"/>
              <a:gd name="f352" fmla="val 5747740"/>
              <a:gd name="f353" fmla="val 8838832"/>
              <a:gd name="f354" fmla="val 5730913"/>
              <a:gd name="f355" fmla="val 8887689"/>
              <a:gd name="f356" fmla="val 5716752"/>
              <a:gd name="f357" fmla="val 8937269"/>
              <a:gd name="f358" fmla="val 5705399"/>
              <a:gd name="f359" fmla="val 8987130"/>
              <a:gd name="f360" fmla="val 5696978"/>
              <a:gd name="f361" fmla="val 9036761"/>
              <a:gd name="f362" fmla="val 5691594"/>
              <a:gd name="f363" fmla="val 9085707"/>
              <a:gd name="f364" fmla="val 5689397"/>
              <a:gd name="f365" fmla="val 9133484"/>
              <a:gd name="f366" fmla="val 5690476"/>
              <a:gd name="f367" fmla="val 9179623"/>
              <a:gd name="f368" fmla="val 5694985"/>
              <a:gd name="f369" fmla="val 9223629"/>
              <a:gd name="f370" fmla="val 5703049"/>
              <a:gd name="f371" fmla="val 11109617"/>
              <a:gd name="f372" fmla="val 6137580"/>
              <a:gd name="f373" fmla="val 11161382"/>
              <a:gd name="f374" fmla="val 6146254"/>
              <a:gd name="f375" fmla="val 11207534"/>
              <a:gd name="f376" fmla="val 6147447"/>
              <a:gd name="f377" fmla="val 11247780"/>
              <a:gd name="f378" fmla="val 6141542"/>
              <a:gd name="f379" fmla="val 11309210"/>
              <a:gd name="f380" fmla="val 6110021"/>
              <a:gd name="f381" fmla="val 11343107"/>
              <a:gd name="f382" fmla="val 6054801"/>
              <a:gd name="f383" fmla="val 11348911"/>
              <a:gd name="f384" fmla="val 6019279"/>
              <a:gd name="f385" fmla="val 11346866"/>
              <a:gd name="f386" fmla="val 5978995"/>
              <a:gd name="f387" fmla="val 11336642"/>
              <a:gd name="f388" fmla="val 5934341"/>
              <a:gd name="f389" fmla="val 11317935"/>
              <a:gd name="f390" fmla="val 5885713"/>
              <a:gd name="f391" fmla="val 10518610"/>
              <a:gd name="f392" fmla="val 4137164"/>
              <a:gd name="f393" fmla="val 10502036"/>
              <a:gd name="f394" fmla="val 4095953"/>
              <a:gd name="f395" fmla="val 10488549"/>
              <a:gd name="f396" fmla="val 4051998"/>
              <a:gd name="f397" fmla="val 10478110"/>
              <a:gd name="f398" fmla="val 4005757"/>
              <a:gd name="f399" fmla="val 10470718"/>
              <a:gd name="f400" fmla="val 3957739"/>
              <a:gd name="f401" fmla="val 10466311"/>
              <a:gd name="f402" fmla="val 3908425"/>
              <a:gd name="f403" fmla="val 10464889"/>
              <a:gd name="f404" fmla="val 3858310"/>
              <a:gd name="f405" fmla="val 10466400"/>
              <a:gd name="f406" fmla="val 3807879"/>
              <a:gd name="f407" fmla="val 10470832"/>
              <a:gd name="f408" fmla="val 3757599"/>
              <a:gd name="f409" fmla="val 10478148"/>
              <a:gd name="f410" fmla="val 3707993"/>
              <a:gd name="f411" fmla="val 10488320"/>
              <a:gd name="f412" fmla="val 3659530"/>
              <a:gd name="f413" fmla="val 10501325"/>
              <a:gd name="f414" fmla="val 3612705"/>
              <a:gd name="f415" fmla="val 10517124"/>
              <a:gd name="f416" fmla="val 3567988"/>
              <a:gd name="f417" fmla="val 10535691"/>
              <a:gd name="f418" fmla="val 3525888"/>
              <a:gd name="f419" fmla="val 10557002"/>
              <a:gd name="f420" fmla="val 3486886"/>
              <a:gd name="f421" fmla="val 11556683"/>
              <a:gd name="f422" fmla="val 1842757"/>
              <a:gd name="f423" fmla="val 11581003"/>
              <a:gd name="f424" fmla="val 1796630"/>
              <a:gd name="f425" fmla="val 11596408"/>
              <a:gd name="f426" fmla="val 1753476"/>
              <a:gd name="f427" fmla="*/ f0 1 11603355"/>
              <a:gd name="f428" fmla="*/ f1 1 9370695"/>
              <a:gd name="f429" fmla="+- f4 0 f2"/>
              <a:gd name="f430" fmla="+- f3 0 f2"/>
              <a:gd name="f431" fmla="*/ f430 1 11603355"/>
              <a:gd name="f432" fmla="*/ f429 1 9370695"/>
              <a:gd name="f433" fmla="*/ f2 1 f431"/>
              <a:gd name="f434" fmla="*/ f3 1 f431"/>
              <a:gd name="f435" fmla="*/ f2 1 f432"/>
              <a:gd name="f436" fmla="*/ f4 1 f432"/>
              <a:gd name="f437" fmla="*/ f433 f427 1"/>
              <a:gd name="f438" fmla="*/ f434 f427 1"/>
              <a:gd name="f439" fmla="*/ f436 f428 1"/>
              <a:gd name="f440" fmla="*/ f435 f428 1"/>
            </a:gdLst>
            <a:ahLst/>
            <a:cxnLst>
              <a:cxn ang="3cd4">
                <a:pos x="hc" y="t"/>
              </a:cxn>
              <a:cxn ang="0">
                <a:pos x="r" y="vc"/>
              </a:cxn>
              <a:cxn ang="cd4">
                <a:pos x="hc" y="b"/>
              </a:cxn>
              <a:cxn ang="cd2">
                <a:pos x="l" y="vc"/>
              </a:cxn>
            </a:cxnLst>
            <a:rect l="f437" t="f440" r="f438" b="f439"/>
            <a:pathLst>
              <a:path w="11603355" h="9370695">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2"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5" y="f6"/>
                </a:lnTo>
                <a:close/>
              </a:path>
              <a:path w="11603355" h="9370695">
                <a:moveTo>
                  <a:pt x="f178" y="f179"/>
                </a:move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lnTo>
                  <a:pt x="f409" y="f410"/>
                </a:lnTo>
                <a:lnTo>
                  <a:pt x="f411" y="f412"/>
                </a:lnTo>
                <a:lnTo>
                  <a:pt x="f413" y="f414"/>
                </a:lnTo>
                <a:lnTo>
                  <a:pt x="f415" y="f416"/>
                </a:lnTo>
                <a:lnTo>
                  <a:pt x="f417" y="f418"/>
                </a:lnTo>
                <a:lnTo>
                  <a:pt x="f419" y="f420"/>
                </a:lnTo>
                <a:lnTo>
                  <a:pt x="f421" y="f422"/>
                </a:lnTo>
                <a:lnTo>
                  <a:pt x="f423" y="f424"/>
                </a:lnTo>
                <a:lnTo>
                  <a:pt x="f425" y="f426"/>
                </a:lnTo>
                <a:lnTo>
                  <a:pt x="f178" y="f179"/>
                </a:lnTo>
                <a:close/>
              </a:path>
            </a:pathLst>
          </a:custGeom>
          <a:solidFill>
            <a:srgbClr val="FFCC00">
              <a:alpha val="5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
        <p:nvSpPr>
          <p:cNvPr id="4" name="object 31">
            <a:extLst>
              <a:ext uri="{FF2B5EF4-FFF2-40B4-BE49-F238E27FC236}">
                <a16:creationId xmlns:a16="http://schemas.microsoft.com/office/drawing/2014/main" id="{8F26743F-78E5-4ADB-92EA-B932D6A1BAB2}"/>
              </a:ext>
            </a:extLst>
          </p:cNvPr>
          <p:cNvSpPr/>
          <p:nvPr/>
        </p:nvSpPr>
        <p:spPr>
          <a:xfrm>
            <a:off x="0" y="1005218"/>
            <a:ext cx="1005209" cy="722632"/>
          </a:xfrm>
          <a:custGeom>
            <a:avLst/>
            <a:gdLst>
              <a:gd name="f0" fmla="val w"/>
              <a:gd name="f1" fmla="val h"/>
              <a:gd name="f2" fmla="val 0"/>
              <a:gd name="f3" fmla="val 1005205"/>
              <a:gd name="f4" fmla="val 722630"/>
              <a:gd name="f5" fmla="val 1005204"/>
              <a:gd name="f6" fmla="val 722480"/>
              <a:gd name="f7" fmla="*/ f0 1 1005205"/>
              <a:gd name="f8" fmla="*/ f1 1 722630"/>
              <a:gd name="f9" fmla="+- f4 0 f2"/>
              <a:gd name="f10" fmla="+- f3 0 f2"/>
              <a:gd name="f11" fmla="*/ f10 1 1005205"/>
              <a:gd name="f12" fmla="*/ f9 1 72263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1005205" h="722630">
                <a:moveTo>
                  <a:pt x="f5" y="f2"/>
                </a:moveTo>
                <a:lnTo>
                  <a:pt x="f2" y="f2"/>
                </a:lnTo>
                <a:lnTo>
                  <a:pt x="f2" y="f6"/>
                </a:lnTo>
                <a:lnTo>
                  <a:pt x="f5" y="f6"/>
                </a:lnTo>
                <a:lnTo>
                  <a:pt x="f5" y="f2"/>
                </a:lnTo>
                <a:close/>
              </a:path>
            </a:pathLst>
          </a:custGeom>
          <a:solidFill>
            <a:srgbClr val="033163"/>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0" cap="none" spc="0" baseline="0">
                <a:solidFill>
                  <a:srgbClr val="000000"/>
                </a:solidFill>
                <a:uFillTx/>
                <a:latin typeface="Calibri"/>
              </a:rPr>
              <a:t>c</a:t>
            </a:r>
          </a:p>
        </p:txBody>
      </p:sp>
      <p:pic>
        <p:nvPicPr>
          <p:cNvPr id="8" name="Image 40">
            <a:extLst>
              <a:ext uri="{FF2B5EF4-FFF2-40B4-BE49-F238E27FC236}">
                <a16:creationId xmlns:a16="http://schemas.microsoft.com/office/drawing/2014/main" id="{B85DFFC8-412C-4B9D-AEF3-8E0DA1DBA90B}"/>
              </a:ext>
            </a:extLst>
          </p:cNvPr>
          <p:cNvPicPr>
            <a:picLocks noChangeAspect="1"/>
          </p:cNvPicPr>
          <p:nvPr/>
        </p:nvPicPr>
        <p:blipFill>
          <a:blip r:embed="rId2"/>
          <a:stretch>
            <a:fillRect/>
          </a:stretch>
        </p:blipFill>
        <p:spPr>
          <a:xfrm>
            <a:off x="-23280" y="7918201"/>
            <a:ext cx="4008116" cy="3410053"/>
          </a:xfrm>
          <a:prstGeom prst="rect">
            <a:avLst/>
          </a:prstGeom>
          <a:noFill/>
          <a:ln cap="flat">
            <a:noFill/>
          </a:ln>
        </p:spPr>
      </p:pic>
      <p:sp>
        <p:nvSpPr>
          <p:cNvPr id="9" name="Titre 2">
            <a:extLst>
              <a:ext uri="{FF2B5EF4-FFF2-40B4-BE49-F238E27FC236}">
                <a16:creationId xmlns:a16="http://schemas.microsoft.com/office/drawing/2014/main" id="{6E816A47-3658-49D2-B8D8-6EFDCD00E179}"/>
              </a:ext>
            </a:extLst>
          </p:cNvPr>
          <p:cNvSpPr txBox="1"/>
          <p:nvPr/>
        </p:nvSpPr>
        <p:spPr>
          <a:xfrm>
            <a:off x="1408029" y="771689"/>
            <a:ext cx="14003423" cy="1143585"/>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500" b="1" i="0" u="none" strike="noStrike" kern="0" cap="all" spc="0" baseline="0">
                <a:solidFill>
                  <a:srgbClr val="002060"/>
                </a:solidFill>
                <a:uFillTx/>
                <a:latin typeface="Proxima Nova"/>
                <a:cs typeface="Times New Roman" pitchFamily="18"/>
              </a:rPr>
              <a:t>types d’actions éligibles</a:t>
            </a:r>
          </a:p>
        </p:txBody>
      </p:sp>
      <p:sp>
        <p:nvSpPr>
          <p:cNvPr id="10" name="Espace réservé du texte 1">
            <a:extLst>
              <a:ext uri="{FF2B5EF4-FFF2-40B4-BE49-F238E27FC236}">
                <a16:creationId xmlns:a16="http://schemas.microsoft.com/office/drawing/2014/main" id="{A4A22326-A0E1-4B9A-A8A8-1EF6BD5D11BB}"/>
              </a:ext>
            </a:extLst>
          </p:cNvPr>
          <p:cNvSpPr txBox="1"/>
          <p:nvPr/>
        </p:nvSpPr>
        <p:spPr>
          <a:xfrm>
            <a:off x="2433562" y="2283466"/>
            <a:ext cx="16893174" cy="5954764"/>
          </a:xfrm>
          <a:prstGeom prst="rect">
            <a:avLst/>
          </a:prstGeom>
          <a:noFill/>
          <a:ln cap="flat">
            <a:noFill/>
          </a:ln>
        </p:spPr>
        <p:txBody>
          <a:bodyPr vert="horz" wrap="square" lIns="91440" tIns="45720" rIns="91440" bIns="45720" anchor="t" anchorCtr="0" compatLnSpc="1">
            <a:noAutofit/>
          </a:bodyPr>
          <a:lstStyle/>
          <a:p>
            <a:pPr marL="571500" lvl="0" indent="-571500" algn="just">
              <a:lnSpc>
                <a:spcPct val="150000"/>
              </a:lnSpc>
              <a:buSzPct val="100000"/>
              <a:buFont typeface="Wingdings" panose="05000000000000000000" pitchFamily="2" charset="2"/>
              <a:buChar char="Ø"/>
              <a:defRPr sz="1800" b="0" i="0" u="none" strike="noStrike" kern="0" cap="none" spc="0" baseline="0">
                <a:solidFill>
                  <a:srgbClr val="000000"/>
                </a:solidFill>
                <a:uFillTx/>
              </a:defRPr>
            </a:pPr>
            <a:r>
              <a:rPr lang="fr-FR" sz="3600" kern="0" dirty="0">
                <a:solidFill>
                  <a:srgbClr val="002060"/>
                </a:solidFill>
                <a:latin typeface="Proxima Nova"/>
              </a:rPr>
              <a:t>Actions de soutien à l'économie sociale et aux entreprises sociales</a:t>
            </a:r>
          </a:p>
          <a:p>
            <a:pPr marL="571500" lvl="0" indent="-571500" algn="just">
              <a:lnSpc>
                <a:spcPct val="150000"/>
              </a:lnSpc>
              <a:buSzPct val="100000"/>
              <a:buFont typeface="Wingdings" panose="05000000000000000000" pitchFamily="2" charset="2"/>
              <a:buChar char="Ø"/>
              <a:defRPr sz="1800" b="0" i="0" u="none" strike="noStrike" kern="0" cap="none" spc="0" baseline="0">
                <a:solidFill>
                  <a:srgbClr val="000000"/>
                </a:solidFill>
                <a:uFillTx/>
              </a:defRPr>
            </a:pPr>
            <a:r>
              <a:rPr lang="fr-FR" sz="3600" kern="0" dirty="0">
                <a:solidFill>
                  <a:srgbClr val="002060"/>
                </a:solidFill>
                <a:latin typeface="Proxima Nova"/>
              </a:rPr>
              <a:t> Actions de coordination et de structuration d’acteurs visant une meilleure information, orientation et accompagnement des porteurs de projet et acteurs.</a:t>
            </a:r>
          </a:p>
          <a:p>
            <a:pPr marL="571500" lvl="0" indent="-571500" algn="just">
              <a:lnSpc>
                <a:spcPct val="150000"/>
              </a:lnSpc>
              <a:buSzPct val="100000"/>
              <a:buFont typeface="Wingdings" panose="05000000000000000000" pitchFamily="2" charset="2"/>
              <a:buChar char="Ø"/>
              <a:defRPr sz="1800" b="0" i="0" u="none" strike="noStrike" kern="0" cap="none" spc="0" baseline="0">
                <a:solidFill>
                  <a:srgbClr val="000000"/>
                </a:solidFill>
                <a:uFillTx/>
              </a:defRPr>
            </a:pPr>
            <a:r>
              <a:rPr lang="fr-FR" sz="3600" kern="0" dirty="0">
                <a:solidFill>
                  <a:srgbClr val="002060"/>
                </a:solidFill>
                <a:latin typeface="Proxima Nova"/>
              </a:rPr>
              <a:t>Actions de promotion des démarches issues de l’économie sociale et solidaire et d’information autour des valeurs de l’ESS.</a:t>
            </a:r>
          </a:p>
          <a:p>
            <a:pPr marL="571500" lvl="0" indent="-571500" algn="just">
              <a:lnSpc>
                <a:spcPct val="150000"/>
              </a:lnSpc>
              <a:buSzPct val="100000"/>
              <a:buFont typeface="Wingdings" panose="05000000000000000000" pitchFamily="2" charset="2"/>
              <a:buChar char="Ø"/>
              <a:defRPr sz="1800" b="0" i="0" u="none" strike="noStrike" kern="0" cap="none" spc="0" baseline="0">
                <a:solidFill>
                  <a:srgbClr val="000000"/>
                </a:solidFill>
                <a:uFillTx/>
              </a:defRPr>
            </a:pPr>
            <a:r>
              <a:rPr lang="fr-FR" sz="3600" kern="0" dirty="0">
                <a:solidFill>
                  <a:srgbClr val="002060"/>
                </a:solidFill>
                <a:latin typeface="Proxima Nova"/>
              </a:rPr>
              <a:t> Appui aux acteurs de l'ESS pour la mise en œuvre d'actions innovantes y compris relevant de l'innovation sociale</a:t>
            </a:r>
            <a:endParaRPr lang="fr-FR" sz="3600" b="0" i="0" u="none" strike="noStrike" kern="0" cap="none" spc="0" baseline="0" dirty="0">
              <a:solidFill>
                <a:srgbClr val="002060"/>
              </a:solidFill>
              <a:uFillTx/>
              <a:latin typeface="Proxima Nov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05B9D0D7-F121-4B63-A982-A6B71F89CAC6}"/>
              </a:ext>
            </a:extLst>
          </p:cNvPr>
          <p:cNvSpPr/>
          <p:nvPr/>
        </p:nvSpPr>
        <p:spPr>
          <a:xfrm>
            <a:off x="1802904" y="7440015"/>
            <a:ext cx="3307713" cy="3415027"/>
          </a:xfrm>
          <a:custGeom>
            <a:avLst/>
            <a:gdLst>
              <a:gd name="f0" fmla="val w"/>
              <a:gd name="f1" fmla="val h"/>
              <a:gd name="f2" fmla="val 0"/>
              <a:gd name="f3" fmla="val 3307715"/>
              <a:gd name="f4" fmla="val 3415029"/>
              <a:gd name="f5" fmla="val 1993783"/>
              <a:gd name="f6" fmla="val 1957011"/>
              <a:gd name="f7" fmla="val 10778"/>
              <a:gd name="f8" fmla="val 1918054"/>
              <a:gd name="f9" fmla="val 42400"/>
              <a:gd name="f10" fmla="val 1300335"/>
              <a:gd name="f11" fmla="val 707982"/>
              <a:gd name="f12" fmla="val 1268615"/>
              <a:gd name="f13" fmla="val 736590"/>
              <a:gd name="f14" fmla="val 1230671"/>
              <a:gd name="f15" fmla="val 761610"/>
              <a:gd name="f16" fmla="val 1188252"/>
              <a:gd name="f17" fmla="val 782420"/>
              <a:gd name="f18" fmla="val 1143107"/>
              <a:gd name="f19" fmla="val 798401"/>
              <a:gd name="f20" fmla="val 1096987"/>
              <a:gd name="f21" fmla="val 808933"/>
              <a:gd name="f22" fmla="val 1051639"/>
              <a:gd name="f23" fmla="val 813397"/>
              <a:gd name="f24" fmla="val 1008815"/>
              <a:gd name="f25" fmla="val 811172"/>
              <a:gd name="f26" fmla="val 105628"/>
              <a:gd name="f27" fmla="val 684004"/>
              <a:gd name="f28" fmla="val 55278"/>
              <a:gd name="f29" fmla="val 684000"/>
              <a:gd name="f30" fmla="val 19931"/>
              <a:gd name="f31" fmla="val 698756"/>
              <a:gd name="f32" fmla="val 1026"/>
              <a:gd name="f33" fmla="val 726183"/>
              <a:gd name="f34" fmla="val 764194"/>
              <a:gd name="f35" fmla="val 18290"/>
              <a:gd name="f36" fmla="val 810701"/>
              <a:gd name="f37" fmla="val 465858"/>
              <a:gd name="f38" fmla="val 1598845"/>
              <a:gd name="f39" fmla="val 485918"/>
              <a:gd name="f40" fmla="val 1644567"/>
              <a:gd name="f41" fmla="val 498661"/>
              <a:gd name="f42" fmla="val 1696353"/>
              <a:gd name="f43" fmla="val 504003"/>
              <a:gd name="f44" fmla="val 1751277"/>
              <a:gd name="f45" fmla="val 501858"/>
              <a:gd name="f46" fmla="val 1806417"/>
              <a:gd name="f47" fmla="val 492142"/>
              <a:gd name="f48" fmla="val 1858846"/>
              <a:gd name="f49" fmla="val 474768"/>
              <a:gd name="f50" fmla="val 1905642"/>
              <a:gd name="f51" fmla="val 73660"/>
              <a:gd name="f52" fmla="val 2718025"/>
              <a:gd name="f53" fmla="val 58100"/>
              <a:gd name="f54" fmla="val 2765484"/>
              <a:gd name="f55" fmla="val 61331"/>
              <a:gd name="f56" fmla="val 2803364"/>
              <a:gd name="f57" fmla="val 81796"/>
              <a:gd name="f58" fmla="val 2829663"/>
              <a:gd name="f59" fmla="val 117936"/>
              <a:gd name="f60" fmla="val 2842375"/>
              <a:gd name="f61" fmla="val 168191"/>
              <a:gd name="f62" fmla="val 2839498"/>
              <a:gd name="f63" fmla="val 1062541"/>
              <a:gd name="f64" fmla="val 2661011"/>
              <a:gd name="f65" fmla="val 1105157"/>
              <a:gd name="f66" fmla="val 2656351"/>
              <a:gd name="f67" fmla="val 1150684"/>
              <a:gd name="f68" fmla="val 2658224"/>
              <a:gd name="f69" fmla="val 1197337"/>
              <a:gd name="f70" fmla="val 2666111"/>
              <a:gd name="f71" fmla="val 1243333"/>
              <a:gd name="f72" fmla="val 2679495"/>
              <a:gd name="f73" fmla="val 1286891"/>
              <a:gd name="f74" fmla="val 2697856"/>
              <a:gd name="f75" fmla="val 1326227"/>
              <a:gd name="f76" fmla="val 2720677"/>
              <a:gd name="f77" fmla="val 1359558"/>
              <a:gd name="f78" fmla="val 2747438"/>
              <a:gd name="f79" fmla="val 2014868"/>
              <a:gd name="f80" fmla="val 3376665"/>
              <a:gd name="f81" fmla="val 2055593"/>
              <a:gd name="f82" fmla="val 3406010"/>
              <a:gd name="f83" fmla="val 2092935"/>
              <a:gd name="f84" fmla="val 3414674"/>
              <a:gd name="f85" fmla="val 2147858"/>
              <a:gd name="f86" fmla="val 3373357"/>
              <a:gd name="f87" fmla="val 2160633"/>
              <a:gd name="f88" fmla="val 3325075"/>
              <a:gd name="f89" fmla="val 2265771"/>
              <a:gd name="f90" fmla="val 2426610"/>
              <a:gd name="f91" fmla="val 2276652"/>
              <a:gd name="f92" fmla="val 2377931"/>
              <a:gd name="f93" fmla="val 2297045"/>
              <a:gd name="f94" fmla="val 2328612"/>
              <a:gd name="f95" fmla="val 2325284"/>
              <a:gd name="f96" fmla="val 2281067"/>
              <a:gd name="f97" fmla="val 2359705"/>
              <a:gd name="f98" fmla="val 2237713"/>
              <a:gd name="f99" fmla="val 2398644"/>
              <a:gd name="f100" fmla="val 2200964"/>
              <a:gd name="f101" fmla="val 2440436"/>
              <a:gd name="f102" fmla="val 2173236"/>
              <a:gd name="f103" fmla="val 3246548"/>
              <a:gd name="f104" fmla="val 1749762"/>
              <a:gd name="f105" fmla="val 3287278"/>
              <a:gd name="f106" fmla="val 1720424"/>
              <a:gd name="f107" fmla="val 3307126"/>
              <a:gd name="f108" fmla="val 1687886"/>
              <a:gd name="f109" fmla="val 3306163"/>
              <a:gd name="f110" fmla="val 1654677"/>
              <a:gd name="f111" fmla="val 3284463"/>
              <a:gd name="f112" fmla="val 1623323"/>
              <a:gd name="f113" fmla="val 3242098"/>
              <a:gd name="f114" fmla="val 1596353"/>
              <a:gd name="f115" fmla="val 2412741"/>
              <a:gd name="f116" fmla="val 1219568"/>
              <a:gd name="f117" fmla="val 2369416"/>
              <a:gd name="f118" fmla="val 1194270"/>
              <a:gd name="f119" fmla="val 2328412"/>
              <a:gd name="f120" fmla="val 1159804"/>
              <a:gd name="f121" fmla="val 2291531"/>
              <a:gd name="f122" fmla="val 1118485"/>
              <a:gd name="f123" fmla="val 2260578"/>
              <a:gd name="f124" fmla="val 1072631"/>
              <a:gd name="f125" fmla="val 2237356"/>
              <a:gd name="f126" fmla="val 1024557"/>
              <a:gd name="f127" fmla="val 2223668"/>
              <a:gd name="f128" fmla="val 976581"/>
              <a:gd name="f129" fmla="val 2066563"/>
              <a:gd name="f130" fmla="val 85592"/>
              <a:gd name="f131" fmla="val 2051002"/>
              <a:gd name="f132" fmla="val 38120"/>
              <a:gd name="f133" fmla="val 2025928"/>
              <a:gd name="f134" fmla="val 9351"/>
              <a:gd name="f135" fmla="*/ f0 1 3307715"/>
              <a:gd name="f136" fmla="*/ f1 1 3415029"/>
              <a:gd name="f137" fmla="+- f4 0 f2"/>
              <a:gd name="f138" fmla="+- f3 0 f2"/>
              <a:gd name="f139" fmla="*/ f138 1 3307715"/>
              <a:gd name="f140" fmla="*/ f137 1 3415029"/>
              <a:gd name="f141" fmla="*/ f2 1 f139"/>
              <a:gd name="f142" fmla="*/ f3 1 f139"/>
              <a:gd name="f143" fmla="*/ f2 1 f140"/>
              <a:gd name="f144" fmla="*/ f4 1 f140"/>
              <a:gd name="f145" fmla="*/ f141 f135 1"/>
              <a:gd name="f146" fmla="*/ f142 f135 1"/>
              <a:gd name="f147" fmla="*/ f144 f136 1"/>
              <a:gd name="f148" fmla="*/ f143 f136 1"/>
            </a:gdLst>
            <a:ahLst/>
            <a:cxnLst>
              <a:cxn ang="3cd4">
                <a:pos x="hc" y="t"/>
              </a:cxn>
              <a:cxn ang="0">
                <a:pos x="r" y="vc"/>
              </a:cxn>
              <a:cxn ang="cd4">
                <a:pos x="hc" y="b"/>
              </a:cxn>
              <a:cxn ang="cd2">
                <a:pos x="l" y="vc"/>
              </a:cxn>
            </a:cxnLst>
            <a:rect l="f145" t="f148" r="f146" b="f147"/>
            <a:pathLst>
              <a:path w="3307715" h="3415029">
                <a:moveTo>
                  <a:pt x="f5" y="f2"/>
                </a:moveTo>
                <a:lnTo>
                  <a:pt x="f6"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2"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5" y="f2"/>
                </a:lnTo>
                <a:close/>
              </a:path>
            </a:pathLst>
          </a:custGeom>
          <a:solidFill>
            <a:srgbClr val="FFCC00">
              <a:alpha val="5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
        <p:nvSpPr>
          <p:cNvPr id="3" name="object 4">
            <a:extLst>
              <a:ext uri="{FF2B5EF4-FFF2-40B4-BE49-F238E27FC236}">
                <a16:creationId xmlns:a16="http://schemas.microsoft.com/office/drawing/2014/main" id="{027BA182-9D0E-475B-A652-2360A0C4471B}"/>
              </a:ext>
            </a:extLst>
          </p:cNvPr>
          <p:cNvSpPr/>
          <p:nvPr/>
        </p:nvSpPr>
        <p:spPr>
          <a:xfrm>
            <a:off x="5522262" y="0"/>
            <a:ext cx="11603351" cy="9370698"/>
          </a:xfrm>
          <a:custGeom>
            <a:avLst/>
            <a:gdLst>
              <a:gd name="f0" fmla="val w"/>
              <a:gd name="f1" fmla="val h"/>
              <a:gd name="f2" fmla="val 0"/>
              <a:gd name="f3" fmla="val 11603355"/>
              <a:gd name="f4" fmla="val 9370695"/>
              <a:gd name="f5" fmla="val 4654474"/>
              <a:gd name="f6" fmla="val 6492062"/>
              <a:gd name="f7" fmla="val 4618406"/>
              <a:gd name="f8" fmla="val 6437490"/>
              <a:gd name="f9" fmla="val 4581017"/>
              <a:gd name="f10" fmla="val 6419761"/>
              <a:gd name="f11" fmla="val 4531322"/>
              <a:gd name="f12" fmla="val 6409969"/>
              <a:gd name="f13" fmla="val 3303346"/>
              <a:gd name="f14" fmla="val 6290208"/>
              <a:gd name="f15" fmla="val 3259201"/>
              <a:gd name="f16" fmla="val 6282779"/>
              <a:gd name="f17" fmla="val 3214078"/>
              <a:gd name="f18" fmla="val 6269355"/>
              <a:gd name="f19" fmla="val 3168954"/>
              <a:gd name="f20" fmla="val 6250597"/>
              <a:gd name="f21" fmla="val 3124822"/>
              <a:gd name="f22" fmla="val 6227153"/>
              <a:gd name="f23" fmla="val 3082671"/>
              <a:gd name="f24" fmla="val 6199644"/>
              <a:gd name="f25" fmla="val 3043478"/>
              <a:gd name="f26" fmla="val 6168733"/>
              <a:gd name="f27" fmla="val 3008261"/>
              <a:gd name="f28" fmla="val 6135065"/>
              <a:gd name="f29" fmla="val 2977972"/>
              <a:gd name="f30" fmla="val 6099264"/>
              <a:gd name="f31" fmla="val 2953613"/>
              <a:gd name="f32" fmla="val 6062002"/>
              <a:gd name="f33" fmla="val 2356993"/>
              <a:gd name="f34" fmla="val 4991151"/>
              <a:gd name="f35" fmla="val 2328265"/>
              <a:gd name="f36" fmla="val 4949761"/>
              <a:gd name="f37" fmla="val 2297061"/>
              <a:gd name="f38" fmla="val 4922723"/>
              <a:gd name="f39" fmla="val 2264651"/>
              <a:gd name="f40" fmla="val 4909972"/>
              <a:gd name="f41" fmla="val 2232266"/>
              <a:gd name="f42" fmla="val 4911458"/>
              <a:gd name="f43" fmla="val 2201176"/>
              <a:gd name="f44" fmla="val 4927117"/>
              <a:gd name="f45" fmla="val 2172639"/>
              <a:gd name="f46" fmla="val 4956899"/>
              <a:gd name="f47" fmla="val 2147887"/>
              <a:gd name="f48" fmla="val 5000752"/>
              <a:gd name="f49" fmla="val 1653527"/>
              <a:gd name="f50" fmla="val 6121641"/>
              <a:gd name="f51" fmla="val 1632750"/>
              <a:gd name="f52" fmla="val 6160973"/>
              <a:gd name="f53" fmla="val 1605927"/>
              <a:gd name="f54" fmla="val 6199378"/>
              <a:gd name="f55" fmla="val 1573987"/>
              <a:gd name="f56" fmla="val 6236144"/>
              <a:gd name="f57" fmla="val 1537855"/>
              <a:gd name="f58" fmla="val 6270510"/>
              <a:gd name="f59" fmla="val 1498447"/>
              <a:gd name="f60" fmla="val 6301752"/>
              <a:gd name="f61" fmla="val 1456677"/>
              <a:gd name="f62" fmla="val 6329146"/>
              <a:gd name="f63" fmla="val 1413497"/>
              <a:gd name="f64" fmla="val 6351956"/>
              <a:gd name="f65" fmla="val 1369796"/>
              <a:gd name="f66" fmla="val 6369444"/>
              <a:gd name="f67" fmla="val 1326527"/>
              <a:gd name="f68" fmla="val 6380886"/>
              <a:gd name="f69" fmla="val 114998"/>
              <a:gd name="f70" fmla="val 6612572"/>
              <a:gd name="f71" fmla="val 66408"/>
              <a:gd name="f72" fmla="val 6626873"/>
              <a:gd name="f73" fmla="val 30835"/>
              <a:gd name="f74" fmla="val 6647942"/>
              <a:gd name="f75" fmla="val 8585"/>
              <a:gd name="f76" fmla="val 6674574"/>
              <a:gd name="f77" fmla="val 6705562"/>
              <a:gd name="f78" fmla="val 5410"/>
              <a:gd name="f79" fmla="val 6739725"/>
              <a:gd name="f80" fmla="val 25158"/>
              <a:gd name="f81" fmla="val 6775844"/>
              <a:gd name="f82" fmla="val 59575"/>
              <a:gd name="f83" fmla="val 6812724"/>
              <a:gd name="f84" fmla="val 981989"/>
              <a:gd name="f85" fmla="val 7625270"/>
              <a:gd name="f86" fmla="val 1013307"/>
              <a:gd name="f87" fmla="val 7657008"/>
              <a:gd name="f88" fmla="val 1041857"/>
              <a:gd name="f89" fmla="val 7694168"/>
              <a:gd name="f90" fmla="val 1067244"/>
              <a:gd name="f91" fmla="val 7735646"/>
              <a:gd name="f92" fmla="val 1089050"/>
              <a:gd name="f93" fmla="val 7780337"/>
              <a:gd name="f94" fmla="val 1106843"/>
              <a:gd name="f95" fmla="val 7827162"/>
              <a:gd name="f96" fmla="val 1120216"/>
              <a:gd name="f97" fmla="val 7875003"/>
              <a:gd name="f98" fmla="val 1128750"/>
              <a:gd name="f99" fmla="val 7922768"/>
              <a:gd name="f100" fmla="val 1132027"/>
              <a:gd name="f101" fmla="val 7969377"/>
              <a:gd name="f102" fmla="val 1129639"/>
              <a:gd name="f103" fmla="val 8013713"/>
              <a:gd name="f104" fmla="val 977493"/>
              <a:gd name="f105" fmla="val 9227769"/>
              <a:gd name="f106" fmla="val 976185"/>
              <a:gd name="f107" fmla="val 9277985"/>
              <a:gd name="f108" fmla="val 985393"/>
              <a:gd name="f109" fmla="val 9318028"/>
              <a:gd name="f110" fmla="val 1004062"/>
              <a:gd name="f111" fmla="val 9347238"/>
              <a:gd name="f112" fmla="val 1031138"/>
              <a:gd name="f113" fmla="val 9364904"/>
              <a:gd name="f114" fmla="val 1065580"/>
              <a:gd name="f115" fmla="val 9370352"/>
              <a:gd name="f116" fmla="val 1106322"/>
              <a:gd name="f117" fmla="val 9362897"/>
              <a:gd name="f118" fmla="val 1152321"/>
              <a:gd name="f119" fmla="val 9341853"/>
              <a:gd name="f120" fmla="val 2216810"/>
              <a:gd name="f121" fmla="val 8723122"/>
              <a:gd name="f122" fmla="val 2256929"/>
              <a:gd name="f123" fmla="val 8703399"/>
              <a:gd name="f124" fmla="val 2301392"/>
              <a:gd name="f125" fmla="val 8687956"/>
              <a:gd name="f126" fmla="val 2349017"/>
              <a:gd name="f127" fmla="val 8676830"/>
              <a:gd name="f128" fmla="val 2398623"/>
              <a:gd name="f129" fmla="val 8670087"/>
              <a:gd name="f130" fmla="val 2449030"/>
              <a:gd name="f131" fmla="val 8667775"/>
              <a:gd name="f132" fmla="val 2499055"/>
              <a:gd name="f133" fmla="val 8669960"/>
              <a:gd name="f134" fmla="val 2547518"/>
              <a:gd name="f135" fmla="val 8676678"/>
              <a:gd name="f136" fmla="val 2593238"/>
              <a:gd name="f137" fmla="val 8687994"/>
              <a:gd name="f138" fmla="val 2635034"/>
              <a:gd name="f139" fmla="val 8703958"/>
              <a:gd name="f140" fmla="val 3752558"/>
              <a:gd name="f141" fmla="val 9222575"/>
              <a:gd name="f142" fmla="val 3800335"/>
              <a:gd name="f143" fmla="val 9239313"/>
              <a:gd name="f144" fmla="val 3841597"/>
              <a:gd name="f145" fmla="val 9243009"/>
              <a:gd name="f146" fmla="val 3900703"/>
              <a:gd name="f147" fmla="val 9214358"/>
              <a:gd name="f148" fmla="val 3922026"/>
              <a:gd name="f149" fmla="val 9142832"/>
              <a:gd name="f150" fmla="val 3916057"/>
              <a:gd name="f151" fmla="val 9092946"/>
              <a:gd name="f152" fmla="val 3651478"/>
              <a:gd name="f153" fmla="val 7898028"/>
              <a:gd name="f154" fmla="val 3644963"/>
              <a:gd name="f155" fmla="val 7854099"/>
              <a:gd name="f156" fmla="val 3643896"/>
              <a:gd name="f157" fmla="val 7807388"/>
              <a:gd name="f158" fmla="val 3647948"/>
              <a:gd name="f159" fmla="val 7759039"/>
              <a:gd name="f160" fmla="val 3656800"/>
              <a:gd name="f161" fmla="val 7710170"/>
              <a:gd name="f162" fmla="val 3670160"/>
              <a:gd name="f163" fmla="val 7661935"/>
              <a:gd name="f164" fmla="val 3687711"/>
              <a:gd name="f165" fmla="val 7615428"/>
              <a:gd name="f166" fmla="val 3709124"/>
              <a:gd name="f167" fmla="val 7571816"/>
              <a:gd name="f168" fmla="val 3734092"/>
              <a:gd name="f169" fmla="val 7532205"/>
              <a:gd name="f170" fmla="val 3762311"/>
              <a:gd name="f171" fmla="val 7497737"/>
              <a:gd name="f172" fmla="val 4605147"/>
              <a:gd name="f173" fmla="val 6604216"/>
              <a:gd name="f174" fmla="val 4635970"/>
              <a:gd name="f175" fmla="val 6564338"/>
              <a:gd name="f176" fmla="val 4652264"/>
              <a:gd name="f177" fmla="val 6526568"/>
              <a:gd name="f178" fmla="val 11603177"/>
              <a:gd name="f179" fmla="val 1713699"/>
              <a:gd name="f180" fmla="val 11591912"/>
              <a:gd name="f181" fmla="val 1646021"/>
              <a:gd name="f182" fmla="val 11549405"/>
              <a:gd name="f183" fmla="val 1596999"/>
              <a:gd name="f184" fmla="val 11477854"/>
              <a:gd name="f185" fmla="val 1570012"/>
              <a:gd name="f186" fmla="val 11431867"/>
              <a:gd name="f187" fmla="val 1565859"/>
              <a:gd name="f188" fmla="val 11379441"/>
              <a:gd name="f189" fmla="val 1568475"/>
              <a:gd name="f190" fmla="val 9455175"/>
              <a:gd name="f191" fmla="val 1781873"/>
              <a:gd name="f192" fmla="val 9410522"/>
              <a:gd name="f193" fmla="val 1784769"/>
              <a:gd name="f194" fmla="val 9364193"/>
              <a:gd name="f195" fmla="val 1783905"/>
              <a:gd name="f196" fmla="val 9316618"/>
              <a:gd name="f197" fmla="val 1779447"/>
              <a:gd name="f198" fmla="val 9268282"/>
              <a:gd name="f199" fmla="val 1771586"/>
              <a:gd name="f200" fmla="val 9219616"/>
              <a:gd name="f201" fmla="val 1760499"/>
              <a:gd name="f202" fmla="val 9171102"/>
              <a:gd name="f203" fmla="val 1746364"/>
              <a:gd name="f204" fmla="val 9123185"/>
              <a:gd name="f205" fmla="val 1729346"/>
              <a:gd name="f206" fmla="val 9076334"/>
              <a:gd name="f207" fmla="val 1709635"/>
              <a:gd name="f208" fmla="val 9031008"/>
              <a:gd name="f209" fmla="val 1687410"/>
              <a:gd name="f210" fmla="val 8987663"/>
              <a:gd name="f211" fmla="val 1662849"/>
              <a:gd name="f212" fmla="val 8946756"/>
              <a:gd name="f213" fmla="val 1636115"/>
              <a:gd name="f214" fmla="val 8908745"/>
              <a:gd name="f215" fmla="val 1607400"/>
              <a:gd name="f216" fmla="val 8874100"/>
              <a:gd name="f217" fmla="val 1576882"/>
              <a:gd name="f218" fmla="val 8843264"/>
              <a:gd name="f219" fmla="val 1544726"/>
              <a:gd name="f220" fmla="val 7575080"/>
              <a:gd name="f221" fmla="val 94005"/>
              <a:gd name="f222" fmla="val 7538339"/>
              <a:gd name="f223" fmla="val 56832"/>
              <a:gd name="f224" fmla="val 7501699"/>
              <a:gd name="f225" fmla="val 28968"/>
              <a:gd name="f226" fmla="val 7465657"/>
              <a:gd name="f227" fmla="val 10299"/>
              <a:gd name="f228" fmla="val 7430681"/>
              <a:gd name="f229" fmla="val 685"/>
              <a:gd name="f230" fmla="val 7397267"/>
              <a:gd name="f231" fmla="val 7365924"/>
              <a:gd name="f232" fmla="val 8128"/>
              <a:gd name="f233" fmla="val 7311364"/>
              <a:gd name="f234" fmla="val 50279"/>
              <a:gd name="f235" fmla="val 7289152"/>
              <a:gd name="f236" fmla="val 84061"/>
              <a:gd name="f237" fmla="val 7270953"/>
              <a:gd name="f238" fmla="val 126149"/>
              <a:gd name="f239" fmla="val 7257262"/>
              <a:gd name="f240" fmla="val 176390"/>
              <a:gd name="f241" fmla="val 6867296"/>
              <a:gd name="f242" fmla="val 2056803"/>
              <a:gd name="f243" fmla="val 6856285"/>
              <a:gd name="f244" fmla="val 2099805"/>
              <a:gd name="f245" fmla="val 6841134"/>
              <a:gd name="f246" fmla="val 2143239"/>
              <a:gd name="f247" fmla="val 6822160"/>
              <a:gd name="f248" fmla="val 2186724"/>
              <a:gd name="f249" fmla="val 6799681"/>
              <a:gd name="f250" fmla="val 2229878"/>
              <a:gd name="f251" fmla="val 6774002"/>
              <a:gd name="f252" fmla="val 2272347"/>
              <a:gd name="f253" fmla="val 6745440"/>
              <a:gd name="f254" fmla="val 2313724"/>
              <a:gd name="f255" fmla="val 6714312"/>
              <a:gd name="f256" fmla="val 2353640"/>
              <a:gd name="f257" fmla="val 6680924"/>
              <a:gd name="f258" fmla="val 2391727"/>
              <a:gd name="f259" fmla="val 6645592"/>
              <a:gd name="f260" fmla="val 2427605"/>
              <a:gd name="f261" fmla="val 6608623"/>
              <a:gd name="f262" fmla="val 2460879"/>
              <a:gd name="f263" fmla="val 6570345"/>
              <a:gd name="f264" fmla="val 2491194"/>
              <a:gd name="f265" fmla="val 6531051"/>
              <a:gd name="f266" fmla="val 2518156"/>
              <a:gd name="f267" fmla="val 6491059"/>
              <a:gd name="f268" fmla="val 2541384"/>
              <a:gd name="f269" fmla="val 6450685"/>
              <a:gd name="f270" fmla="val 2560523"/>
              <a:gd name="f271" fmla="val 4667288"/>
              <a:gd name="f272" fmla="val 3308058"/>
              <a:gd name="f273" fmla="val 4620260"/>
              <a:gd name="f274" fmla="val 3331210"/>
              <a:gd name="f275" fmla="val 4582211"/>
              <a:gd name="f276" fmla="val 3357143"/>
              <a:gd name="f277" fmla="val 4553153"/>
              <a:gd name="f278" fmla="val 3385375"/>
              <a:gd name="f279" fmla="val 4522140"/>
              <a:gd name="f280" fmla="val 3446691"/>
              <a:gd name="f281" fmla="val 4520247"/>
              <a:gd name="f282" fmla="val 3478771"/>
              <a:gd name="f283" fmla="val 4527461"/>
              <a:gd name="f284" fmla="val 3511118"/>
              <a:gd name="f285" fmla="val 4569358"/>
              <a:gd name="f286" fmla="val 3574643"/>
              <a:gd name="f287" fmla="val 4604105"/>
              <a:gd name="f288" fmla="val 3604806"/>
              <a:gd name="f289" fmla="val 4648073"/>
              <a:gd name="f290" fmla="val 3633228"/>
              <a:gd name="f291" fmla="val 6331331"/>
              <a:gd name="f292" fmla="val 4582033"/>
              <a:gd name="f293" fmla="val 6369164"/>
              <a:gd name="f294" fmla="val 4605706"/>
              <a:gd name="f295" fmla="val 6406147"/>
              <a:gd name="f296" fmla="val 4633417"/>
              <a:gd name="f297" fmla="val 6441999"/>
              <a:gd name="f298" fmla="val 4664735"/>
              <a:gd name="f299" fmla="val 6476454"/>
              <a:gd name="f300" fmla="val 4699266"/>
              <a:gd name="f301" fmla="val 6509245"/>
              <a:gd name="f302" fmla="val 4736604"/>
              <a:gd name="f303" fmla="val 6540119"/>
              <a:gd name="f304" fmla="val 4776317"/>
              <a:gd name="f305" fmla="val 6568795"/>
              <a:gd name="f306" fmla="val 4818011"/>
              <a:gd name="f307" fmla="val 6595008"/>
              <a:gd name="f308" fmla="val 4861255"/>
              <a:gd name="f309" fmla="val 6618503"/>
              <a:gd name="f310" fmla="val 4905667"/>
              <a:gd name="f311" fmla="val 6639001"/>
              <a:gd name="f312" fmla="val 4950803"/>
              <a:gd name="f313" fmla="val 6656248"/>
              <a:gd name="f314" fmla="val 4996269"/>
              <a:gd name="f315" fmla="val 6669976"/>
              <a:gd name="f316" fmla="val 5041646"/>
              <a:gd name="f317" fmla="val 6679908"/>
              <a:gd name="f318" fmla="val 5086540"/>
              <a:gd name="f319" fmla="val 6685788"/>
              <a:gd name="f320" fmla="val 5130520"/>
              <a:gd name="f321" fmla="val 6851751"/>
              <a:gd name="f322" fmla="val 7043255"/>
              <a:gd name="f323" fmla="val 6859422"/>
              <a:gd name="f324" fmla="val 7094728"/>
              <a:gd name="f325" fmla="val 6872529"/>
              <a:gd name="f326" fmla="val 7138619"/>
              <a:gd name="f327" fmla="val 6890626"/>
              <a:gd name="f328" fmla="val 7174725"/>
              <a:gd name="f329" fmla="val 6939839"/>
              <a:gd name="f330" fmla="val 7222909"/>
              <a:gd name="f331" fmla="val 7003275"/>
              <a:gd name="f332" fmla="val 7237793"/>
              <a:gd name="f333" fmla="val 7039140"/>
              <a:gd name="f334" fmla="val 7232294"/>
              <a:gd name="f335" fmla="val 7077151"/>
              <a:gd name="f336" fmla="val 7217918"/>
              <a:gd name="f337" fmla="val 7116813"/>
              <a:gd name="f338" fmla="val 7194486"/>
              <a:gd name="f339" fmla="val 7157656"/>
              <a:gd name="f340" fmla="val 7161809"/>
              <a:gd name="f341" fmla="val 8587969"/>
              <a:gd name="f342" fmla="val 5867730"/>
              <a:gd name="f343" fmla="val 8622373"/>
              <a:gd name="f344" fmla="val 5839371"/>
              <a:gd name="f345" fmla="val 8660371"/>
              <a:gd name="f346" fmla="val 5813056"/>
              <a:gd name="f347" fmla="val 8701494"/>
              <a:gd name="f348" fmla="val 5788939"/>
              <a:gd name="f349" fmla="val 8745258"/>
              <a:gd name="f350" fmla="val 5767121"/>
              <a:gd name="f351" fmla="val 8791207"/>
              <a:gd name="f352" fmla="val 5747740"/>
              <a:gd name="f353" fmla="val 8838832"/>
              <a:gd name="f354" fmla="val 5730913"/>
              <a:gd name="f355" fmla="val 8887689"/>
              <a:gd name="f356" fmla="val 5716752"/>
              <a:gd name="f357" fmla="val 8937269"/>
              <a:gd name="f358" fmla="val 5705399"/>
              <a:gd name="f359" fmla="val 8987130"/>
              <a:gd name="f360" fmla="val 5696978"/>
              <a:gd name="f361" fmla="val 9036761"/>
              <a:gd name="f362" fmla="val 5691594"/>
              <a:gd name="f363" fmla="val 9085707"/>
              <a:gd name="f364" fmla="val 5689397"/>
              <a:gd name="f365" fmla="val 9133484"/>
              <a:gd name="f366" fmla="val 5690476"/>
              <a:gd name="f367" fmla="val 9179623"/>
              <a:gd name="f368" fmla="val 5694985"/>
              <a:gd name="f369" fmla="val 9223629"/>
              <a:gd name="f370" fmla="val 5703049"/>
              <a:gd name="f371" fmla="val 11109617"/>
              <a:gd name="f372" fmla="val 6137580"/>
              <a:gd name="f373" fmla="val 11161382"/>
              <a:gd name="f374" fmla="val 6146254"/>
              <a:gd name="f375" fmla="val 11207534"/>
              <a:gd name="f376" fmla="val 6147447"/>
              <a:gd name="f377" fmla="val 11247780"/>
              <a:gd name="f378" fmla="val 6141542"/>
              <a:gd name="f379" fmla="val 11309210"/>
              <a:gd name="f380" fmla="val 6110021"/>
              <a:gd name="f381" fmla="val 11343107"/>
              <a:gd name="f382" fmla="val 6054801"/>
              <a:gd name="f383" fmla="val 11348911"/>
              <a:gd name="f384" fmla="val 6019279"/>
              <a:gd name="f385" fmla="val 11346866"/>
              <a:gd name="f386" fmla="val 5978995"/>
              <a:gd name="f387" fmla="val 11336642"/>
              <a:gd name="f388" fmla="val 5934341"/>
              <a:gd name="f389" fmla="val 11317935"/>
              <a:gd name="f390" fmla="val 5885713"/>
              <a:gd name="f391" fmla="val 10518610"/>
              <a:gd name="f392" fmla="val 4137164"/>
              <a:gd name="f393" fmla="val 10502036"/>
              <a:gd name="f394" fmla="val 4095953"/>
              <a:gd name="f395" fmla="val 10488549"/>
              <a:gd name="f396" fmla="val 4051998"/>
              <a:gd name="f397" fmla="val 10478110"/>
              <a:gd name="f398" fmla="val 4005757"/>
              <a:gd name="f399" fmla="val 10470718"/>
              <a:gd name="f400" fmla="val 3957739"/>
              <a:gd name="f401" fmla="val 10466311"/>
              <a:gd name="f402" fmla="val 3908425"/>
              <a:gd name="f403" fmla="val 10464889"/>
              <a:gd name="f404" fmla="val 3858310"/>
              <a:gd name="f405" fmla="val 10466400"/>
              <a:gd name="f406" fmla="val 3807879"/>
              <a:gd name="f407" fmla="val 10470832"/>
              <a:gd name="f408" fmla="val 3757599"/>
              <a:gd name="f409" fmla="val 10478148"/>
              <a:gd name="f410" fmla="val 3707993"/>
              <a:gd name="f411" fmla="val 10488320"/>
              <a:gd name="f412" fmla="val 3659530"/>
              <a:gd name="f413" fmla="val 10501325"/>
              <a:gd name="f414" fmla="val 3612705"/>
              <a:gd name="f415" fmla="val 10517124"/>
              <a:gd name="f416" fmla="val 3567988"/>
              <a:gd name="f417" fmla="val 10535691"/>
              <a:gd name="f418" fmla="val 3525888"/>
              <a:gd name="f419" fmla="val 10557002"/>
              <a:gd name="f420" fmla="val 3486886"/>
              <a:gd name="f421" fmla="val 11556683"/>
              <a:gd name="f422" fmla="val 1842757"/>
              <a:gd name="f423" fmla="val 11581003"/>
              <a:gd name="f424" fmla="val 1796630"/>
              <a:gd name="f425" fmla="val 11596408"/>
              <a:gd name="f426" fmla="val 1753476"/>
              <a:gd name="f427" fmla="*/ f0 1 11603355"/>
              <a:gd name="f428" fmla="*/ f1 1 9370695"/>
              <a:gd name="f429" fmla="+- f4 0 f2"/>
              <a:gd name="f430" fmla="+- f3 0 f2"/>
              <a:gd name="f431" fmla="*/ f430 1 11603355"/>
              <a:gd name="f432" fmla="*/ f429 1 9370695"/>
              <a:gd name="f433" fmla="*/ f2 1 f431"/>
              <a:gd name="f434" fmla="*/ f3 1 f431"/>
              <a:gd name="f435" fmla="*/ f2 1 f432"/>
              <a:gd name="f436" fmla="*/ f4 1 f432"/>
              <a:gd name="f437" fmla="*/ f433 f427 1"/>
              <a:gd name="f438" fmla="*/ f434 f427 1"/>
              <a:gd name="f439" fmla="*/ f436 f428 1"/>
              <a:gd name="f440" fmla="*/ f435 f428 1"/>
            </a:gdLst>
            <a:ahLst/>
            <a:cxnLst>
              <a:cxn ang="3cd4">
                <a:pos x="hc" y="t"/>
              </a:cxn>
              <a:cxn ang="0">
                <a:pos x="r" y="vc"/>
              </a:cxn>
              <a:cxn ang="cd4">
                <a:pos x="hc" y="b"/>
              </a:cxn>
              <a:cxn ang="cd2">
                <a:pos x="l" y="vc"/>
              </a:cxn>
            </a:cxnLst>
            <a:rect l="f437" t="f440" r="f438" b="f439"/>
            <a:pathLst>
              <a:path w="11603355" h="9370695">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2"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5" y="f6"/>
                </a:lnTo>
                <a:close/>
              </a:path>
              <a:path w="11603355" h="9370695">
                <a:moveTo>
                  <a:pt x="f178" y="f179"/>
                </a:move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lnTo>
                  <a:pt x="f409" y="f410"/>
                </a:lnTo>
                <a:lnTo>
                  <a:pt x="f411" y="f412"/>
                </a:lnTo>
                <a:lnTo>
                  <a:pt x="f413" y="f414"/>
                </a:lnTo>
                <a:lnTo>
                  <a:pt x="f415" y="f416"/>
                </a:lnTo>
                <a:lnTo>
                  <a:pt x="f417" y="f418"/>
                </a:lnTo>
                <a:lnTo>
                  <a:pt x="f419" y="f420"/>
                </a:lnTo>
                <a:lnTo>
                  <a:pt x="f421" y="f422"/>
                </a:lnTo>
                <a:lnTo>
                  <a:pt x="f423" y="f424"/>
                </a:lnTo>
                <a:lnTo>
                  <a:pt x="f425" y="f426"/>
                </a:lnTo>
                <a:lnTo>
                  <a:pt x="f178" y="f179"/>
                </a:lnTo>
                <a:close/>
              </a:path>
            </a:pathLst>
          </a:custGeom>
          <a:solidFill>
            <a:srgbClr val="FFCC00">
              <a:alpha val="5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
        <p:nvSpPr>
          <p:cNvPr id="4" name="object 31">
            <a:extLst>
              <a:ext uri="{FF2B5EF4-FFF2-40B4-BE49-F238E27FC236}">
                <a16:creationId xmlns:a16="http://schemas.microsoft.com/office/drawing/2014/main" id="{D26C5932-51C8-47B8-8CAC-6FA26AFBD6F9}"/>
              </a:ext>
            </a:extLst>
          </p:cNvPr>
          <p:cNvSpPr/>
          <p:nvPr/>
        </p:nvSpPr>
        <p:spPr>
          <a:xfrm>
            <a:off x="0" y="1005218"/>
            <a:ext cx="1005209" cy="722632"/>
          </a:xfrm>
          <a:custGeom>
            <a:avLst/>
            <a:gdLst>
              <a:gd name="f0" fmla="val w"/>
              <a:gd name="f1" fmla="val h"/>
              <a:gd name="f2" fmla="val 0"/>
              <a:gd name="f3" fmla="val 1005205"/>
              <a:gd name="f4" fmla="val 722630"/>
              <a:gd name="f5" fmla="val 1005204"/>
              <a:gd name="f6" fmla="val 722480"/>
              <a:gd name="f7" fmla="*/ f0 1 1005205"/>
              <a:gd name="f8" fmla="*/ f1 1 722630"/>
              <a:gd name="f9" fmla="+- f4 0 f2"/>
              <a:gd name="f10" fmla="+- f3 0 f2"/>
              <a:gd name="f11" fmla="*/ f10 1 1005205"/>
              <a:gd name="f12" fmla="*/ f9 1 72263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1005205" h="722630">
                <a:moveTo>
                  <a:pt x="f5" y="f2"/>
                </a:moveTo>
                <a:lnTo>
                  <a:pt x="f2" y="f2"/>
                </a:lnTo>
                <a:lnTo>
                  <a:pt x="f2" y="f6"/>
                </a:lnTo>
                <a:lnTo>
                  <a:pt x="f5" y="f6"/>
                </a:lnTo>
                <a:lnTo>
                  <a:pt x="f5" y="f2"/>
                </a:lnTo>
                <a:close/>
              </a:path>
            </a:pathLst>
          </a:custGeom>
          <a:solidFill>
            <a:srgbClr val="033163"/>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grpSp>
        <p:nvGrpSpPr>
          <p:cNvPr id="5" name="object 32">
            <a:extLst>
              <a:ext uri="{FF2B5EF4-FFF2-40B4-BE49-F238E27FC236}">
                <a16:creationId xmlns:a16="http://schemas.microsoft.com/office/drawing/2014/main" id="{255792DC-F019-496F-889F-9759AC7CA8FC}"/>
              </a:ext>
            </a:extLst>
          </p:cNvPr>
          <p:cNvGrpSpPr/>
          <p:nvPr/>
        </p:nvGrpSpPr>
        <p:grpSpPr>
          <a:xfrm>
            <a:off x="0" y="4963198"/>
            <a:ext cx="1533676" cy="125647"/>
            <a:chOff x="0" y="4963198"/>
            <a:chExt cx="1533676" cy="125647"/>
          </a:xfrm>
        </p:grpSpPr>
        <p:sp>
          <p:nvSpPr>
            <p:cNvPr id="6" name="object 33">
              <a:extLst>
                <a:ext uri="{FF2B5EF4-FFF2-40B4-BE49-F238E27FC236}">
                  <a16:creationId xmlns:a16="http://schemas.microsoft.com/office/drawing/2014/main" id="{E2D5FF60-F756-41C5-9D95-C08605ED3094}"/>
                </a:ext>
              </a:extLst>
            </p:cNvPr>
            <p:cNvSpPr/>
            <p:nvPr/>
          </p:nvSpPr>
          <p:spPr>
            <a:xfrm>
              <a:off x="0" y="5026027"/>
              <a:ext cx="1471297" cy="0"/>
            </a:xfrm>
            <a:custGeom>
              <a:avLst/>
              <a:gdLst>
                <a:gd name="f0" fmla="val w"/>
                <a:gd name="f1" fmla="val h"/>
                <a:gd name="f2" fmla="val ss"/>
                <a:gd name="f3" fmla="val 0"/>
                <a:gd name="f4" fmla="val 1471295"/>
                <a:gd name="f5" fmla="val 1470855"/>
                <a:gd name="f6" fmla="abs f0"/>
                <a:gd name="f7" fmla="abs f1"/>
                <a:gd name="f8" fmla="abs f2"/>
                <a:gd name="f9" fmla="*/ f0 1 1471295"/>
                <a:gd name="f10" fmla="val f3"/>
                <a:gd name="f11" fmla="+- f3 0 f3"/>
                <a:gd name="f12" fmla="+- f4 0 f3"/>
                <a:gd name="f13" fmla="?: f6 f0 1"/>
                <a:gd name="f14" fmla="?: f7 f1 1"/>
                <a:gd name="f15" fmla="?: f8 f2 1"/>
                <a:gd name="f16" fmla="*/ f12 1 1471295"/>
                <a:gd name="f17" fmla="*/ f11 1 0"/>
                <a:gd name="f18" fmla="*/ f13 1 1471295"/>
                <a:gd name="f19" fmla="*/ f14 1 21600"/>
                <a:gd name="f20" fmla="*/ 21600 f14 1"/>
                <a:gd name="f21" fmla="*/ 0 1 f16"/>
                <a:gd name="f22" fmla="*/ 1471295 1 f16"/>
                <a:gd name="f23" fmla="*/ 0 1 f17"/>
                <a:gd name="f24" fmla="*/ 1 1 f17"/>
                <a:gd name="f25" fmla="min f19 f18"/>
                <a:gd name="f26" fmla="*/ f20 1 f15"/>
                <a:gd name="f27" fmla="*/ f21 f9 1"/>
                <a:gd name="f28" fmla="*/ f22 f9 1"/>
                <a:gd name="f29" fmla="val f26"/>
                <a:gd name="f30" fmla="*/ f3 f25 1"/>
                <a:gd name="f31" fmla="+- f29 0 f10"/>
                <a:gd name="f32" fmla="*/ f31 1 0"/>
                <a:gd name="f33" fmla="*/ f24 f32 1"/>
                <a:gd name="f34" fmla="*/ f23 f32 1"/>
                <a:gd name="f35" fmla="*/ f34 f25 1"/>
                <a:gd name="f36" fmla="*/ f33 f25 1"/>
              </a:gdLst>
              <a:ahLst/>
              <a:cxnLst>
                <a:cxn ang="3cd4">
                  <a:pos x="hc" y="t"/>
                </a:cxn>
                <a:cxn ang="0">
                  <a:pos x="r" y="vc"/>
                </a:cxn>
                <a:cxn ang="cd4">
                  <a:pos x="hc" y="b"/>
                </a:cxn>
                <a:cxn ang="cd2">
                  <a:pos x="l" y="vc"/>
                </a:cxn>
              </a:cxnLst>
              <a:rect l="f27" t="f35" r="f28" b="f36"/>
              <a:pathLst>
                <a:path w="1471295">
                  <a:moveTo>
                    <a:pt x="f3" y="f30"/>
                  </a:moveTo>
                  <a:lnTo>
                    <a:pt x="f5" y="f30"/>
                  </a:lnTo>
                </a:path>
              </a:pathLst>
            </a:custGeom>
            <a:noFill/>
            <a:ln w="31409" cap="flat">
              <a:solidFill>
                <a:srgbClr val="033163"/>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pic>
          <p:nvPicPr>
            <p:cNvPr id="7" name="object 34">
              <a:extLst>
                <a:ext uri="{FF2B5EF4-FFF2-40B4-BE49-F238E27FC236}">
                  <a16:creationId xmlns:a16="http://schemas.microsoft.com/office/drawing/2014/main" id="{83730EB0-62D3-4AD2-91A4-BA3633563AB5}"/>
                </a:ext>
              </a:extLst>
            </p:cNvPr>
            <p:cNvPicPr>
              <a:picLocks noChangeAspect="1"/>
            </p:cNvPicPr>
            <p:nvPr/>
          </p:nvPicPr>
          <p:blipFill>
            <a:blip r:embed="rId2"/>
            <a:stretch>
              <a:fillRect/>
            </a:stretch>
          </p:blipFill>
          <p:spPr>
            <a:xfrm>
              <a:off x="1408029" y="4963198"/>
              <a:ext cx="125647" cy="125647"/>
            </a:xfrm>
            <a:prstGeom prst="rect">
              <a:avLst/>
            </a:prstGeom>
            <a:noFill/>
            <a:ln cap="flat">
              <a:noFill/>
            </a:ln>
          </p:spPr>
        </p:pic>
      </p:grpSp>
      <p:pic>
        <p:nvPicPr>
          <p:cNvPr id="8" name="Image 40">
            <a:extLst>
              <a:ext uri="{FF2B5EF4-FFF2-40B4-BE49-F238E27FC236}">
                <a16:creationId xmlns:a16="http://schemas.microsoft.com/office/drawing/2014/main" id="{0722FD59-B998-46CF-9327-17C795EADD29}"/>
              </a:ext>
            </a:extLst>
          </p:cNvPr>
          <p:cNvPicPr>
            <a:picLocks noChangeAspect="1"/>
          </p:cNvPicPr>
          <p:nvPr/>
        </p:nvPicPr>
        <p:blipFill>
          <a:blip r:embed="rId3"/>
          <a:stretch>
            <a:fillRect/>
          </a:stretch>
        </p:blipFill>
        <p:spPr>
          <a:xfrm>
            <a:off x="-23280" y="7918201"/>
            <a:ext cx="4008116" cy="3410053"/>
          </a:xfrm>
          <a:prstGeom prst="rect">
            <a:avLst/>
          </a:prstGeom>
          <a:noFill/>
          <a:ln cap="flat">
            <a:noFill/>
          </a:ln>
        </p:spPr>
      </p:pic>
      <p:sp>
        <p:nvSpPr>
          <p:cNvPr id="9" name="Titre 2">
            <a:extLst>
              <a:ext uri="{FF2B5EF4-FFF2-40B4-BE49-F238E27FC236}">
                <a16:creationId xmlns:a16="http://schemas.microsoft.com/office/drawing/2014/main" id="{D1AA0339-EE96-4B4B-83D6-BA3FDEE6B07D}"/>
              </a:ext>
            </a:extLst>
          </p:cNvPr>
          <p:cNvSpPr txBox="1"/>
          <p:nvPr/>
        </p:nvSpPr>
        <p:spPr>
          <a:xfrm>
            <a:off x="1533677" y="1005218"/>
            <a:ext cx="12747101" cy="735095"/>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500" b="1" i="0" u="none" strike="noStrike" kern="0" cap="all" spc="0" baseline="0" dirty="0">
                <a:solidFill>
                  <a:srgbClr val="002060"/>
                </a:solidFill>
                <a:uFillTx/>
                <a:latin typeface="Proxima Nova"/>
                <a:cs typeface="Times New Roman" pitchFamily="18"/>
              </a:rPr>
              <a:t>Critères D’</a:t>
            </a:r>
            <a:r>
              <a:rPr lang="fr-FR" sz="4500" b="1" kern="0" cap="all" dirty="0">
                <a:solidFill>
                  <a:srgbClr val="002060"/>
                </a:solidFill>
                <a:latin typeface="Proxima Nova"/>
                <a:cs typeface="Times New Roman" pitchFamily="18"/>
              </a:rPr>
              <a:t>é</a:t>
            </a:r>
            <a:r>
              <a:rPr lang="fr-FR" sz="4500" b="1" i="0" u="none" strike="noStrike" kern="0" cap="all" spc="0" baseline="0" dirty="0">
                <a:solidFill>
                  <a:srgbClr val="002060"/>
                </a:solidFill>
                <a:uFillTx/>
                <a:latin typeface="Proxima Nova"/>
                <a:cs typeface="Times New Roman" pitchFamily="18"/>
              </a:rPr>
              <a:t>ligibilité des projets</a:t>
            </a:r>
          </a:p>
        </p:txBody>
      </p:sp>
      <p:sp>
        <p:nvSpPr>
          <p:cNvPr id="10" name="Rectangle 11">
            <a:extLst>
              <a:ext uri="{FF2B5EF4-FFF2-40B4-BE49-F238E27FC236}">
                <a16:creationId xmlns:a16="http://schemas.microsoft.com/office/drawing/2014/main" id="{EEB134B5-47DD-463B-A043-D222B57E6E7B}"/>
              </a:ext>
            </a:extLst>
          </p:cNvPr>
          <p:cNvSpPr/>
          <p:nvPr/>
        </p:nvSpPr>
        <p:spPr>
          <a:xfrm>
            <a:off x="3297480" y="2745522"/>
            <a:ext cx="16187953" cy="7386638"/>
          </a:xfrm>
          <a:prstGeom prst="rect">
            <a:avLst/>
          </a:prstGeom>
          <a:noFill/>
          <a:ln cap="flat">
            <a:noFill/>
            <a:prstDash val="solid"/>
          </a:ln>
        </p:spPr>
        <p:txBody>
          <a:bodyPr vert="horz" wrap="square" lIns="91440" tIns="45720" rIns="91440" bIns="45720" anchor="t" anchorCtr="0" compatLnSpc="1">
            <a:spAutoFit/>
          </a:bodyPr>
          <a:lstStyle/>
          <a:p>
            <a:pPr marL="685800" marR="0" lvl="0" indent="-685800" algn="just" defTabSz="914400" rtl="0" fontAlgn="auto" hangingPunct="1">
              <a:lnSpc>
                <a:spcPct val="150000"/>
              </a:lnSpc>
              <a:spcBef>
                <a:spcPts val="0"/>
              </a:spcBef>
              <a:spcAft>
                <a:spcPts val="0"/>
              </a:spcAft>
              <a:buSzPct val="100000"/>
              <a:buFont typeface="Wingdings" pitchFamily="2"/>
              <a:buChar char="Ø"/>
              <a:tabLst/>
              <a:defRPr sz="1800" b="0" i="0" u="none" strike="noStrike" kern="0" cap="none" spc="0" baseline="0">
                <a:solidFill>
                  <a:srgbClr val="000000"/>
                </a:solidFill>
                <a:uFillTx/>
              </a:defRPr>
            </a:pPr>
            <a:r>
              <a:rPr lang="fr-FR" sz="3600" b="0" i="0" u="none" strike="noStrike" kern="0" cap="none" spc="0" baseline="0" dirty="0">
                <a:solidFill>
                  <a:srgbClr val="17375E"/>
                </a:solidFill>
                <a:uFillTx/>
                <a:latin typeface="Proxima Nova"/>
              </a:rPr>
              <a:t>Montant d’aide FSE+ supérieur ou égal à </a:t>
            </a:r>
            <a:r>
              <a:rPr lang="fr-FR" sz="3600" b="1" i="0" u="none" strike="noStrike" kern="0" cap="none" spc="0" baseline="0" dirty="0">
                <a:solidFill>
                  <a:srgbClr val="17375E"/>
                </a:solidFill>
                <a:uFillTx/>
                <a:latin typeface="Proxima Nova"/>
              </a:rPr>
              <a:t>25 000 €</a:t>
            </a:r>
          </a:p>
          <a:p>
            <a:pPr marL="685800" marR="0" lvl="0" indent="-685800" algn="just" defTabSz="914400" rtl="0" fontAlgn="auto" hangingPunct="1">
              <a:lnSpc>
                <a:spcPct val="150000"/>
              </a:lnSpc>
              <a:spcBef>
                <a:spcPts val="0"/>
              </a:spcBef>
              <a:spcAft>
                <a:spcPts val="0"/>
              </a:spcAft>
              <a:buSzPct val="100000"/>
              <a:buFont typeface="Wingdings" pitchFamily="2"/>
              <a:buChar char="Ø"/>
              <a:tabLst/>
              <a:defRPr sz="1800" b="0" i="0" u="none" strike="noStrike" kern="0" cap="none" spc="0" baseline="0">
                <a:solidFill>
                  <a:srgbClr val="000000"/>
                </a:solidFill>
                <a:uFillTx/>
              </a:defRPr>
            </a:pPr>
            <a:r>
              <a:rPr lang="fr-FR" sz="3600" b="0" i="0" u="none" strike="noStrike" kern="0" cap="none" spc="0" baseline="0" dirty="0">
                <a:solidFill>
                  <a:srgbClr val="17375E"/>
                </a:solidFill>
                <a:uFillTx/>
                <a:latin typeface="Proxima Nova"/>
              </a:rPr>
              <a:t>Taux d’aide FSE+ maximum au niveau de l’objectif spécifique de </a:t>
            </a:r>
            <a:r>
              <a:rPr lang="fr-FR" sz="3600" b="1" i="0" u="none" strike="noStrike" kern="0" cap="none" spc="0" baseline="0" dirty="0">
                <a:solidFill>
                  <a:srgbClr val="17375E"/>
                </a:solidFill>
                <a:uFillTx/>
                <a:latin typeface="Proxima Nova"/>
              </a:rPr>
              <a:t>85%</a:t>
            </a:r>
          </a:p>
          <a:p>
            <a:pPr marL="685800" marR="0" lvl="0" indent="-685800" algn="just" defTabSz="914400" rtl="0" fontAlgn="auto" hangingPunct="1">
              <a:lnSpc>
                <a:spcPct val="150000"/>
              </a:lnSpc>
              <a:spcBef>
                <a:spcPts val="0"/>
              </a:spcBef>
              <a:spcAft>
                <a:spcPts val="0"/>
              </a:spcAft>
              <a:buSzPct val="100000"/>
              <a:buFont typeface="Wingdings" pitchFamily="2"/>
              <a:buChar char="Ø"/>
              <a:tabLst/>
              <a:defRPr sz="1800" b="0" i="0" u="none" strike="noStrike" kern="0" cap="none" spc="0" baseline="0">
                <a:solidFill>
                  <a:srgbClr val="000000"/>
                </a:solidFill>
                <a:uFillTx/>
              </a:defRPr>
            </a:pPr>
            <a:r>
              <a:rPr lang="fr-FR" sz="3600" b="0" i="0" u="none" strike="noStrike" kern="0" cap="none" spc="0" baseline="0" dirty="0">
                <a:solidFill>
                  <a:srgbClr val="17375E"/>
                </a:solidFill>
                <a:uFillTx/>
                <a:latin typeface="Proxima Nova"/>
              </a:rPr>
              <a:t>Taux maximum d’aides publiques (sous réserve du respect de la réglementation, notamment des règles relatives aux aides d’Etat)</a:t>
            </a:r>
          </a:p>
          <a:p>
            <a:pPr marL="685800" marR="0" lvl="0" indent="-685800" algn="just" defTabSz="914400" rtl="0" fontAlgn="auto" hangingPunct="1">
              <a:lnSpc>
                <a:spcPct val="150000"/>
              </a:lnSpc>
              <a:spcBef>
                <a:spcPts val="0"/>
              </a:spcBef>
              <a:spcAft>
                <a:spcPts val="0"/>
              </a:spcAft>
              <a:buSzPct val="100000"/>
              <a:buFont typeface="Wingdings" pitchFamily="2"/>
              <a:buChar char="Ø"/>
              <a:tabLst/>
              <a:defRPr sz="1800" b="0" i="0" u="none" strike="noStrike" kern="0" cap="none" spc="0" baseline="0">
                <a:solidFill>
                  <a:srgbClr val="000000"/>
                </a:solidFill>
                <a:uFillTx/>
              </a:defRPr>
            </a:pPr>
            <a:r>
              <a:rPr lang="fr-FR" sz="3600" b="0" i="0" u="none" strike="noStrike" kern="0" cap="none" spc="0" baseline="0" dirty="0">
                <a:solidFill>
                  <a:srgbClr val="002060"/>
                </a:solidFill>
                <a:uFillTx/>
                <a:latin typeface="Proxima Nova"/>
              </a:rPr>
              <a:t> Dépenses éligibles : </a:t>
            </a:r>
            <a:r>
              <a:rPr lang="fr-FR" sz="3600" kern="0" dirty="0">
                <a:solidFill>
                  <a:srgbClr val="002060"/>
                </a:solidFill>
                <a:latin typeface="Proxima Nova"/>
              </a:rPr>
              <a:t>Dépenses de personnel (référent ESS) dans la limite de 80 000 euros par an + OCS 40%</a:t>
            </a:r>
            <a:endParaRPr lang="fr-FR" sz="3600" b="0" i="0" u="none" strike="noStrike" kern="0" cap="none" spc="0" baseline="0" dirty="0">
              <a:solidFill>
                <a:srgbClr val="002060"/>
              </a:solidFill>
              <a:uFillTx/>
              <a:latin typeface="Proxima Nova"/>
            </a:endParaRPr>
          </a:p>
          <a:p>
            <a:pPr marL="685800" marR="0" lvl="0" indent="-685800" algn="just" defTabSz="914400" rtl="0" fontAlgn="auto" hangingPunct="1">
              <a:lnSpc>
                <a:spcPct val="150000"/>
              </a:lnSpc>
              <a:spcBef>
                <a:spcPts val="0"/>
              </a:spcBef>
              <a:spcAft>
                <a:spcPts val="0"/>
              </a:spcAft>
              <a:buSzPct val="100000"/>
              <a:buFont typeface="Wingdings" pitchFamily="2"/>
              <a:buChar char="Ø"/>
              <a:tabLst/>
              <a:defRPr sz="1800" b="0" i="0" u="none" strike="noStrike" kern="0" cap="none" spc="0" baseline="0">
                <a:solidFill>
                  <a:srgbClr val="000000"/>
                </a:solidFill>
                <a:uFillTx/>
              </a:defRPr>
            </a:pPr>
            <a:r>
              <a:rPr lang="fr-FR" sz="3600" kern="0" dirty="0">
                <a:solidFill>
                  <a:srgbClr val="002060"/>
                </a:solidFill>
                <a:latin typeface="Proxima Nova"/>
              </a:rPr>
              <a:t>Opération réalisée en Guadeloupe</a:t>
            </a:r>
            <a:endParaRPr lang="fr-FR" sz="3600" b="0" i="0" u="none" strike="noStrike" kern="0" cap="none" spc="0" baseline="0" dirty="0">
              <a:solidFill>
                <a:srgbClr val="000000"/>
              </a:solidFill>
              <a:uFillTx/>
              <a:latin typeface="Proxima Nova"/>
            </a:endParaRPr>
          </a:p>
          <a:p>
            <a:pPr marL="685800" marR="0" lvl="0" indent="-685800" algn="just" defTabSz="914400" rtl="0" fontAlgn="auto" hangingPunct="1">
              <a:lnSpc>
                <a:spcPct val="100000"/>
              </a:lnSpc>
              <a:spcBef>
                <a:spcPts val="0"/>
              </a:spcBef>
              <a:spcAft>
                <a:spcPts val="0"/>
              </a:spcAft>
              <a:buSzPct val="100000"/>
              <a:buFont typeface="Wingdings" pitchFamily="2"/>
              <a:buChar char="§"/>
              <a:tabLst/>
              <a:defRPr sz="1800" b="0" i="0" u="none" strike="noStrike" kern="0" cap="none" spc="0" baseline="0">
                <a:solidFill>
                  <a:srgbClr val="000000"/>
                </a:solidFill>
                <a:uFillTx/>
              </a:defRPr>
            </a:pPr>
            <a:endParaRPr lang="fr-FR" sz="4800" b="0" i="0" u="none" strike="noStrike" kern="0" cap="none" spc="0" baseline="0" dirty="0">
              <a:solidFill>
                <a:srgbClr val="17375E"/>
              </a:solidFill>
              <a:uFillTx/>
              <a:latin typeface="Garamond" pitchFamily="18"/>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0" i="0" u="none" strike="noStrike" kern="0" cap="none" spc="0" baseline="0" dirty="0">
                <a:solidFill>
                  <a:srgbClr val="17375E"/>
                </a:solidFill>
                <a:uFillTx/>
                <a:latin typeface="Garamond" pitchFamily="18"/>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05B9D0D7-F121-4B63-A982-A6B71F89CAC6}"/>
              </a:ext>
            </a:extLst>
          </p:cNvPr>
          <p:cNvSpPr/>
          <p:nvPr/>
        </p:nvSpPr>
        <p:spPr>
          <a:xfrm>
            <a:off x="1802904" y="7440015"/>
            <a:ext cx="3307713" cy="3415027"/>
          </a:xfrm>
          <a:custGeom>
            <a:avLst/>
            <a:gdLst>
              <a:gd name="f0" fmla="val w"/>
              <a:gd name="f1" fmla="val h"/>
              <a:gd name="f2" fmla="val 0"/>
              <a:gd name="f3" fmla="val 3307715"/>
              <a:gd name="f4" fmla="val 3415029"/>
              <a:gd name="f5" fmla="val 1993783"/>
              <a:gd name="f6" fmla="val 1957011"/>
              <a:gd name="f7" fmla="val 10778"/>
              <a:gd name="f8" fmla="val 1918054"/>
              <a:gd name="f9" fmla="val 42400"/>
              <a:gd name="f10" fmla="val 1300335"/>
              <a:gd name="f11" fmla="val 707982"/>
              <a:gd name="f12" fmla="val 1268615"/>
              <a:gd name="f13" fmla="val 736590"/>
              <a:gd name="f14" fmla="val 1230671"/>
              <a:gd name="f15" fmla="val 761610"/>
              <a:gd name="f16" fmla="val 1188252"/>
              <a:gd name="f17" fmla="val 782420"/>
              <a:gd name="f18" fmla="val 1143107"/>
              <a:gd name="f19" fmla="val 798401"/>
              <a:gd name="f20" fmla="val 1096987"/>
              <a:gd name="f21" fmla="val 808933"/>
              <a:gd name="f22" fmla="val 1051639"/>
              <a:gd name="f23" fmla="val 813397"/>
              <a:gd name="f24" fmla="val 1008815"/>
              <a:gd name="f25" fmla="val 811172"/>
              <a:gd name="f26" fmla="val 105628"/>
              <a:gd name="f27" fmla="val 684004"/>
              <a:gd name="f28" fmla="val 55278"/>
              <a:gd name="f29" fmla="val 684000"/>
              <a:gd name="f30" fmla="val 19931"/>
              <a:gd name="f31" fmla="val 698756"/>
              <a:gd name="f32" fmla="val 1026"/>
              <a:gd name="f33" fmla="val 726183"/>
              <a:gd name="f34" fmla="val 764194"/>
              <a:gd name="f35" fmla="val 18290"/>
              <a:gd name="f36" fmla="val 810701"/>
              <a:gd name="f37" fmla="val 465858"/>
              <a:gd name="f38" fmla="val 1598845"/>
              <a:gd name="f39" fmla="val 485918"/>
              <a:gd name="f40" fmla="val 1644567"/>
              <a:gd name="f41" fmla="val 498661"/>
              <a:gd name="f42" fmla="val 1696353"/>
              <a:gd name="f43" fmla="val 504003"/>
              <a:gd name="f44" fmla="val 1751277"/>
              <a:gd name="f45" fmla="val 501858"/>
              <a:gd name="f46" fmla="val 1806417"/>
              <a:gd name="f47" fmla="val 492142"/>
              <a:gd name="f48" fmla="val 1858846"/>
              <a:gd name="f49" fmla="val 474768"/>
              <a:gd name="f50" fmla="val 1905642"/>
              <a:gd name="f51" fmla="val 73660"/>
              <a:gd name="f52" fmla="val 2718025"/>
              <a:gd name="f53" fmla="val 58100"/>
              <a:gd name="f54" fmla="val 2765484"/>
              <a:gd name="f55" fmla="val 61331"/>
              <a:gd name="f56" fmla="val 2803364"/>
              <a:gd name="f57" fmla="val 81796"/>
              <a:gd name="f58" fmla="val 2829663"/>
              <a:gd name="f59" fmla="val 117936"/>
              <a:gd name="f60" fmla="val 2842375"/>
              <a:gd name="f61" fmla="val 168191"/>
              <a:gd name="f62" fmla="val 2839498"/>
              <a:gd name="f63" fmla="val 1062541"/>
              <a:gd name="f64" fmla="val 2661011"/>
              <a:gd name="f65" fmla="val 1105157"/>
              <a:gd name="f66" fmla="val 2656351"/>
              <a:gd name="f67" fmla="val 1150684"/>
              <a:gd name="f68" fmla="val 2658224"/>
              <a:gd name="f69" fmla="val 1197337"/>
              <a:gd name="f70" fmla="val 2666111"/>
              <a:gd name="f71" fmla="val 1243333"/>
              <a:gd name="f72" fmla="val 2679495"/>
              <a:gd name="f73" fmla="val 1286891"/>
              <a:gd name="f74" fmla="val 2697856"/>
              <a:gd name="f75" fmla="val 1326227"/>
              <a:gd name="f76" fmla="val 2720677"/>
              <a:gd name="f77" fmla="val 1359558"/>
              <a:gd name="f78" fmla="val 2747438"/>
              <a:gd name="f79" fmla="val 2014868"/>
              <a:gd name="f80" fmla="val 3376665"/>
              <a:gd name="f81" fmla="val 2055593"/>
              <a:gd name="f82" fmla="val 3406010"/>
              <a:gd name="f83" fmla="val 2092935"/>
              <a:gd name="f84" fmla="val 3414674"/>
              <a:gd name="f85" fmla="val 2147858"/>
              <a:gd name="f86" fmla="val 3373357"/>
              <a:gd name="f87" fmla="val 2160633"/>
              <a:gd name="f88" fmla="val 3325075"/>
              <a:gd name="f89" fmla="val 2265771"/>
              <a:gd name="f90" fmla="val 2426610"/>
              <a:gd name="f91" fmla="val 2276652"/>
              <a:gd name="f92" fmla="val 2377931"/>
              <a:gd name="f93" fmla="val 2297045"/>
              <a:gd name="f94" fmla="val 2328612"/>
              <a:gd name="f95" fmla="val 2325284"/>
              <a:gd name="f96" fmla="val 2281067"/>
              <a:gd name="f97" fmla="val 2359705"/>
              <a:gd name="f98" fmla="val 2237713"/>
              <a:gd name="f99" fmla="val 2398644"/>
              <a:gd name="f100" fmla="val 2200964"/>
              <a:gd name="f101" fmla="val 2440436"/>
              <a:gd name="f102" fmla="val 2173236"/>
              <a:gd name="f103" fmla="val 3246548"/>
              <a:gd name="f104" fmla="val 1749762"/>
              <a:gd name="f105" fmla="val 3287278"/>
              <a:gd name="f106" fmla="val 1720424"/>
              <a:gd name="f107" fmla="val 3307126"/>
              <a:gd name="f108" fmla="val 1687886"/>
              <a:gd name="f109" fmla="val 3306163"/>
              <a:gd name="f110" fmla="val 1654677"/>
              <a:gd name="f111" fmla="val 3284463"/>
              <a:gd name="f112" fmla="val 1623323"/>
              <a:gd name="f113" fmla="val 3242098"/>
              <a:gd name="f114" fmla="val 1596353"/>
              <a:gd name="f115" fmla="val 2412741"/>
              <a:gd name="f116" fmla="val 1219568"/>
              <a:gd name="f117" fmla="val 2369416"/>
              <a:gd name="f118" fmla="val 1194270"/>
              <a:gd name="f119" fmla="val 2328412"/>
              <a:gd name="f120" fmla="val 1159804"/>
              <a:gd name="f121" fmla="val 2291531"/>
              <a:gd name="f122" fmla="val 1118485"/>
              <a:gd name="f123" fmla="val 2260578"/>
              <a:gd name="f124" fmla="val 1072631"/>
              <a:gd name="f125" fmla="val 2237356"/>
              <a:gd name="f126" fmla="val 1024557"/>
              <a:gd name="f127" fmla="val 2223668"/>
              <a:gd name="f128" fmla="val 976581"/>
              <a:gd name="f129" fmla="val 2066563"/>
              <a:gd name="f130" fmla="val 85592"/>
              <a:gd name="f131" fmla="val 2051002"/>
              <a:gd name="f132" fmla="val 38120"/>
              <a:gd name="f133" fmla="val 2025928"/>
              <a:gd name="f134" fmla="val 9351"/>
              <a:gd name="f135" fmla="*/ f0 1 3307715"/>
              <a:gd name="f136" fmla="*/ f1 1 3415029"/>
              <a:gd name="f137" fmla="+- f4 0 f2"/>
              <a:gd name="f138" fmla="+- f3 0 f2"/>
              <a:gd name="f139" fmla="*/ f138 1 3307715"/>
              <a:gd name="f140" fmla="*/ f137 1 3415029"/>
              <a:gd name="f141" fmla="*/ f2 1 f139"/>
              <a:gd name="f142" fmla="*/ f3 1 f139"/>
              <a:gd name="f143" fmla="*/ f2 1 f140"/>
              <a:gd name="f144" fmla="*/ f4 1 f140"/>
              <a:gd name="f145" fmla="*/ f141 f135 1"/>
              <a:gd name="f146" fmla="*/ f142 f135 1"/>
              <a:gd name="f147" fmla="*/ f144 f136 1"/>
              <a:gd name="f148" fmla="*/ f143 f136 1"/>
            </a:gdLst>
            <a:ahLst/>
            <a:cxnLst>
              <a:cxn ang="3cd4">
                <a:pos x="hc" y="t"/>
              </a:cxn>
              <a:cxn ang="0">
                <a:pos x="r" y="vc"/>
              </a:cxn>
              <a:cxn ang="cd4">
                <a:pos x="hc" y="b"/>
              </a:cxn>
              <a:cxn ang="cd2">
                <a:pos x="l" y="vc"/>
              </a:cxn>
            </a:cxnLst>
            <a:rect l="f145" t="f148" r="f146" b="f147"/>
            <a:pathLst>
              <a:path w="3307715" h="3415029">
                <a:moveTo>
                  <a:pt x="f5" y="f2"/>
                </a:moveTo>
                <a:lnTo>
                  <a:pt x="f6"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2"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5" y="f2"/>
                </a:lnTo>
                <a:close/>
              </a:path>
            </a:pathLst>
          </a:custGeom>
          <a:solidFill>
            <a:srgbClr val="FFCC00">
              <a:alpha val="5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
        <p:nvSpPr>
          <p:cNvPr id="3" name="object 4">
            <a:extLst>
              <a:ext uri="{FF2B5EF4-FFF2-40B4-BE49-F238E27FC236}">
                <a16:creationId xmlns:a16="http://schemas.microsoft.com/office/drawing/2014/main" id="{027BA182-9D0E-475B-A652-2360A0C4471B}"/>
              </a:ext>
            </a:extLst>
          </p:cNvPr>
          <p:cNvSpPr/>
          <p:nvPr/>
        </p:nvSpPr>
        <p:spPr>
          <a:xfrm>
            <a:off x="5522262" y="0"/>
            <a:ext cx="11603351" cy="9370698"/>
          </a:xfrm>
          <a:custGeom>
            <a:avLst/>
            <a:gdLst>
              <a:gd name="f0" fmla="val w"/>
              <a:gd name="f1" fmla="val h"/>
              <a:gd name="f2" fmla="val 0"/>
              <a:gd name="f3" fmla="val 11603355"/>
              <a:gd name="f4" fmla="val 9370695"/>
              <a:gd name="f5" fmla="val 4654474"/>
              <a:gd name="f6" fmla="val 6492062"/>
              <a:gd name="f7" fmla="val 4618406"/>
              <a:gd name="f8" fmla="val 6437490"/>
              <a:gd name="f9" fmla="val 4581017"/>
              <a:gd name="f10" fmla="val 6419761"/>
              <a:gd name="f11" fmla="val 4531322"/>
              <a:gd name="f12" fmla="val 6409969"/>
              <a:gd name="f13" fmla="val 3303346"/>
              <a:gd name="f14" fmla="val 6290208"/>
              <a:gd name="f15" fmla="val 3259201"/>
              <a:gd name="f16" fmla="val 6282779"/>
              <a:gd name="f17" fmla="val 3214078"/>
              <a:gd name="f18" fmla="val 6269355"/>
              <a:gd name="f19" fmla="val 3168954"/>
              <a:gd name="f20" fmla="val 6250597"/>
              <a:gd name="f21" fmla="val 3124822"/>
              <a:gd name="f22" fmla="val 6227153"/>
              <a:gd name="f23" fmla="val 3082671"/>
              <a:gd name="f24" fmla="val 6199644"/>
              <a:gd name="f25" fmla="val 3043478"/>
              <a:gd name="f26" fmla="val 6168733"/>
              <a:gd name="f27" fmla="val 3008261"/>
              <a:gd name="f28" fmla="val 6135065"/>
              <a:gd name="f29" fmla="val 2977972"/>
              <a:gd name="f30" fmla="val 6099264"/>
              <a:gd name="f31" fmla="val 2953613"/>
              <a:gd name="f32" fmla="val 6062002"/>
              <a:gd name="f33" fmla="val 2356993"/>
              <a:gd name="f34" fmla="val 4991151"/>
              <a:gd name="f35" fmla="val 2328265"/>
              <a:gd name="f36" fmla="val 4949761"/>
              <a:gd name="f37" fmla="val 2297061"/>
              <a:gd name="f38" fmla="val 4922723"/>
              <a:gd name="f39" fmla="val 2264651"/>
              <a:gd name="f40" fmla="val 4909972"/>
              <a:gd name="f41" fmla="val 2232266"/>
              <a:gd name="f42" fmla="val 4911458"/>
              <a:gd name="f43" fmla="val 2201176"/>
              <a:gd name="f44" fmla="val 4927117"/>
              <a:gd name="f45" fmla="val 2172639"/>
              <a:gd name="f46" fmla="val 4956899"/>
              <a:gd name="f47" fmla="val 2147887"/>
              <a:gd name="f48" fmla="val 5000752"/>
              <a:gd name="f49" fmla="val 1653527"/>
              <a:gd name="f50" fmla="val 6121641"/>
              <a:gd name="f51" fmla="val 1632750"/>
              <a:gd name="f52" fmla="val 6160973"/>
              <a:gd name="f53" fmla="val 1605927"/>
              <a:gd name="f54" fmla="val 6199378"/>
              <a:gd name="f55" fmla="val 1573987"/>
              <a:gd name="f56" fmla="val 6236144"/>
              <a:gd name="f57" fmla="val 1537855"/>
              <a:gd name="f58" fmla="val 6270510"/>
              <a:gd name="f59" fmla="val 1498447"/>
              <a:gd name="f60" fmla="val 6301752"/>
              <a:gd name="f61" fmla="val 1456677"/>
              <a:gd name="f62" fmla="val 6329146"/>
              <a:gd name="f63" fmla="val 1413497"/>
              <a:gd name="f64" fmla="val 6351956"/>
              <a:gd name="f65" fmla="val 1369796"/>
              <a:gd name="f66" fmla="val 6369444"/>
              <a:gd name="f67" fmla="val 1326527"/>
              <a:gd name="f68" fmla="val 6380886"/>
              <a:gd name="f69" fmla="val 114998"/>
              <a:gd name="f70" fmla="val 6612572"/>
              <a:gd name="f71" fmla="val 66408"/>
              <a:gd name="f72" fmla="val 6626873"/>
              <a:gd name="f73" fmla="val 30835"/>
              <a:gd name="f74" fmla="val 6647942"/>
              <a:gd name="f75" fmla="val 8585"/>
              <a:gd name="f76" fmla="val 6674574"/>
              <a:gd name="f77" fmla="val 6705562"/>
              <a:gd name="f78" fmla="val 5410"/>
              <a:gd name="f79" fmla="val 6739725"/>
              <a:gd name="f80" fmla="val 25158"/>
              <a:gd name="f81" fmla="val 6775844"/>
              <a:gd name="f82" fmla="val 59575"/>
              <a:gd name="f83" fmla="val 6812724"/>
              <a:gd name="f84" fmla="val 981989"/>
              <a:gd name="f85" fmla="val 7625270"/>
              <a:gd name="f86" fmla="val 1013307"/>
              <a:gd name="f87" fmla="val 7657008"/>
              <a:gd name="f88" fmla="val 1041857"/>
              <a:gd name="f89" fmla="val 7694168"/>
              <a:gd name="f90" fmla="val 1067244"/>
              <a:gd name="f91" fmla="val 7735646"/>
              <a:gd name="f92" fmla="val 1089050"/>
              <a:gd name="f93" fmla="val 7780337"/>
              <a:gd name="f94" fmla="val 1106843"/>
              <a:gd name="f95" fmla="val 7827162"/>
              <a:gd name="f96" fmla="val 1120216"/>
              <a:gd name="f97" fmla="val 7875003"/>
              <a:gd name="f98" fmla="val 1128750"/>
              <a:gd name="f99" fmla="val 7922768"/>
              <a:gd name="f100" fmla="val 1132027"/>
              <a:gd name="f101" fmla="val 7969377"/>
              <a:gd name="f102" fmla="val 1129639"/>
              <a:gd name="f103" fmla="val 8013713"/>
              <a:gd name="f104" fmla="val 977493"/>
              <a:gd name="f105" fmla="val 9227769"/>
              <a:gd name="f106" fmla="val 976185"/>
              <a:gd name="f107" fmla="val 9277985"/>
              <a:gd name="f108" fmla="val 985393"/>
              <a:gd name="f109" fmla="val 9318028"/>
              <a:gd name="f110" fmla="val 1004062"/>
              <a:gd name="f111" fmla="val 9347238"/>
              <a:gd name="f112" fmla="val 1031138"/>
              <a:gd name="f113" fmla="val 9364904"/>
              <a:gd name="f114" fmla="val 1065580"/>
              <a:gd name="f115" fmla="val 9370352"/>
              <a:gd name="f116" fmla="val 1106322"/>
              <a:gd name="f117" fmla="val 9362897"/>
              <a:gd name="f118" fmla="val 1152321"/>
              <a:gd name="f119" fmla="val 9341853"/>
              <a:gd name="f120" fmla="val 2216810"/>
              <a:gd name="f121" fmla="val 8723122"/>
              <a:gd name="f122" fmla="val 2256929"/>
              <a:gd name="f123" fmla="val 8703399"/>
              <a:gd name="f124" fmla="val 2301392"/>
              <a:gd name="f125" fmla="val 8687956"/>
              <a:gd name="f126" fmla="val 2349017"/>
              <a:gd name="f127" fmla="val 8676830"/>
              <a:gd name="f128" fmla="val 2398623"/>
              <a:gd name="f129" fmla="val 8670087"/>
              <a:gd name="f130" fmla="val 2449030"/>
              <a:gd name="f131" fmla="val 8667775"/>
              <a:gd name="f132" fmla="val 2499055"/>
              <a:gd name="f133" fmla="val 8669960"/>
              <a:gd name="f134" fmla="val 2547518"/>
              <a:gd name="f135" fmla="val 8676678"/>
              <a:gd name="f136" fmla="val 2593238"/>
              <a:gd name="f137" fmla="val 8687994"/>
              <a:gd name="f138" fmla="val 2635034"/>
              <a:gd name="f139" fmla="val 8703958"/>
              <a:gd name="f140" fmla="val 3752558"/>
              <a:gd name="f141" fmla="val 9222575"/>
              <a:gd name="f142" fmla="val 3800335"/>
              <a:gd name="f143" fmla="val 9239313"/>
              <a:gd name="f144" fmla="val 3841597"/>
              <a:gd name="f145" fmla="val 9243009"/>
              <a:gd name="f146" fmla="val 3900703"/>
              <a:gd name="f147" fmla="val 9214358"/>
              <a:gd name="f148" fmla="val 3922026"/>
              <a:gd name="f149" fmla="val 9142832"/>
              <a:gd name="f150" fmla="val 3916057"/>
              <a:gd name="f151" fmla="val 9092946"/>
              <a:gd name="f152" fmla="val 3651478"/>
              <a:gd name="f153" fmla="val 7898028"/>
              <a:gd name="f154" fmla="val 3644963"/>
              <a:gd name="f155" fmla="val 7854099"/>
              <a:gd name="f156" fmla="val 3643896"/>
              <a:gd name="f157" fmla="val 7807388"/>
              <a:gd name="f158" fmla="val 3647948"/>
              <a:gd name="f159" fmla="val 7759039"/>
              <a:gd name="f160" fmla="val 3656800"/>
              <a:gd name="f161" fmla="val 7710170"/>
              <a:gd name="f162" fmla="val 3670160"/>
              <a:gd name="f163" fmla="val 7661935"/>
              <a:gd name="f164" fmla="val 3687711"/>
              <a:gd name="f165" fmla="val 7615428"/>
              <a:gd name="f166" fmla="val 3709124"/>
              <a:gd name="f167" fmla="val 7571816"/>
              <a:gd name="f168" fmla="val 3734092"/>
              <a:gd name="f169" fmla="val 7532205"/>
              <a:gd name="f170" fmla="val 3762311"/>
              <a:gd name="f171" fmla="val 7497737"/>
              <a:gd name="f172" fmla="val 4605147"/>
              <a:gd name="f173" fmla="val 6604216"/>
              <a:gd name="f174" fmla="val 4635970"/>
              <a:gd name="f175" fmla="val 6564338"/>
              <a:gd name="f176" fmla="val 4652264"/>
              <a:gd name="f177" fmla="val 6526568"/>
              <a:gd name="f178" fmla="val 11603177"/>
              <a:gd name="f179" fmla="val 1713699"/>
              <a:gd name="f180" fmla="val 11591912"/>
              <a:gd name="f181" fmla="val 1646021"/>
              <a:gd name="f182" fmla="val 11549405"/>
              <a:gd name="f183" fmla="val 1596999"/>
              <a:gd name="f184" fmla="val 11477854"/>
              <a:gd name="f185" fmla="val 1570012"/>
              <a:gd name="f186" fmla="val 11431867"/>
              <a:gd name="f187" fmla="val 1565859"/>
              <a:gd name="f188" fmla="val 11379441"/>
              <a:gd name="f189" fmla="val 1568475"/>
              <a:gd name="f190" fmla="val 9455175"/>
              <a:gd name="f191" fmla="val 1781873"/>
              <a:gd name="f192" fmla="val 9410522"/>
              <a:gd name="f193" fmla="val 1784769"/>
              <a:gd name="f194" fmla="val 9364193"/>
              <a:gd name="f195" fmla="val 1783905"/>
              <a:gd name="f196" fmla="val 9316618"/>
              <a:gd name="f197" fmla="val 1779447"/>
              <a:gd name="f198" fmla="val 9268282"/>
              <a:gd name="f199" fmla="val 1771586"/>
              <a:gd name="f200" fmla="val 9219616"/>
              <a:gd name="f201" fmla="val 1760499"/>
              <a:gd name="f202" fmla="val 9171102"/>
              <a:gd name="f203" fmla="val 1746364"/>
              <a:gd name="f204" fmla="val 9123185"/>
              <a:gd name="f205" fmla="val 1729346"/>
              <a:gd name="f206" fmla="val 9076334"/>
              <a:gd name="f207" fmla="val 1709635"/>
              <a:gd name="f208" fmla="val 9031008"/>
              <a:gd name="f209" fmla="val 1687410"/>
              <a:gd name="f210" fmla="val 8987663"/>
              <a:gd name="f211" fmla="val 1662849"/>
              <a:gd name="f212" fmla="val 8946756"/>
              <a:gd name="f213" fmla="val 1636115"/>
              <a:gd name="f214" fmla="val 8908745"/>
              <a:gd name="f215" fmla="val 1607400"/>
              <a:gd name="f216" fmla="val 8874100"/>
              <a:gd name="f217" fmla="val 1576882"/>
              <a:gd name="f218" fmla="val 8843264"/>
              <a:gd name="f219" fmla="val 1544726"/>
              <a:gd name="f220" fmla="val 7575080"/>
              <a:gd name="f221" fmla="val 94005"/>
              <a:gd name="f222" fmla="val 7538339"/>
              <a:gd name="f223" fmla="val 56832"/>
              <a:gd name="f224" fmla="val 7501699"/>
              <a:gd name="f225" fmla="val 28968"/>
              <a:gd name="f226" fmla="val 7465657"/>
              <a:gd name="f227" fmla="val 10299"/>
              <a:gd name="f228" fmla="val 7430681"/>
              <a:gd name="f229" fmla="val 685"/>
              <a:gd name="f230" fmla="val 7397267"/>
              <a:gd name="f231" fmla="val 7365924"/>
              <a:gd name="f232" fmla="val 8128"/>
              <a:gd name="f233" fmla="val 7311364"/>
              <a:gd name="f234" fmla="val 50279"/>
              <a:gd name="f235" fmla="val 7289152"/>
              <a:gd name="f236" fmla="val 84061"/>
              <a:gd name="f237" fmla="val 7270953"/>
              <a:gd name="f238" fmla="val 126149"/>
              <a:gd name="f239" fmla="val 7257262"/>
              <a:gd name="f240" fmla="val 176390"/>
              <a:gd name="f241" fmla="val 6867296"/>
              <a:gd name="f242" fmla="val 2056803"/>
              <a:gd name="f243" fmla="val 6856285"/>
              <a:gd name="f244" fmla="val 2099805"/>
              <a:gd name="f245" fmla="val 6841134"/>
              <a:gd name="f246" fmla="val 2143239"/>
              <a:gd name="f247" fmla="val 6822160"/>
              <a:gd name="f248" fmla="val 2186724"/>
              <a:gd name="f249" fmla="val 6799681"/>
              <a:gd name="f250" fmla="val 2229878"/>
              <a:gd name="f251" fmla="val 6774002"/>
              <a:gd name="f252" fmla="val 2272347"/>
              <a:gd name="f253" fmla="val 6745440"/>
              <a:gd name="f254" fmla="val 2313724"/>
              <a:gd name="f255" fmla="val 6714312"/>
              <a:gd name="f256" fmla="val 2353640"/>
              <a:gd name="f257" fmla="val 6680924"/>
              <a:gd name="f258" fmla="val 2391727"/>
              <a:gd name="f259" fmla="val 6645592"/>
              <a:gd name="f260" fmla="val 2427605"/>
              <a:gd name="f261" fmla="val 6608623"/>
              <a:gd name="f262" fmla="val 2460879"/>
              <a:gd name="f263" fmla="val 6570345"/>
              <a:gd name="f264" fmla="val 2491194"/>
              <a:gd name="f265" fmla="val 6531051"/>
              <a:gd name="f266" fmla="val 2518156"/>
              <a:gd name="f267" fmla="val 6491059"/>
              <a:gd name="f268" fmla="val 2541384"/>
              <a:gd name="f269" fmla="val 6450685"/>
              <a:gd name="f270" fmla="val 2560523"/>
              <a:gd name="f271" fmla="val 4667288"/>
              <a:gd name="f272" fmla="val 3308058"/>
              <a:gd name="f273" fmla="val 4620260"/>
              <a:gd name="f274" fmla="val 3331210"/>
              <a:gd name="f275" fmla="val 4582211"/>
              <a:gd name="f276" fmla="val 3357143"/>
              <a:gd name="f277" fmla="val 4553153"/>
              <a:gd name="f278" fmla="val 3385375"/>
              <a:gd name="f279" fmla="val 4522140"/>
              <a:gd name="f280" fmla="val 3446691"/>
              <a:gd name="f281" fmla="val 4520247"/>
              <a:gd name="f282" fmla="val 3478771"/>
              <a:gd name="f283" fmla="val 4527461"/>
              <a:gd name="f284" fmla="val 3511118"/>
              <a:gd name="f285" fmla="val 4569358"/>
              <a:gd name="f286" fmla="val 3574643"/>
              <a:gd name="f287" fmla="val 4604105"/>
              <a:gd name="f288" fmla="val 3604806"/>
              <a:gd name="f289" fmla="val 4648073"/>
              <a:gd name="f290" fmla="val 3633228"/>
              <a:gd name="f291" fmla="val 6331331"/>
              <a:gd name="f292" fmla="val 4582033"/>
              <a:gd name="f293" fmla="val 6369164"/>
              <a:gd name="f294" fmla="val 4605706"/>
              <a:gd name="f295" fmla="val 6406147"/>
              <a:gd name="f296" fmla="val 4633417"/>
              <a:gd name="f297" fmla="val 6441999"/>
              <a:gd name="f298" fmla="val 4664735"/>
              <a:gd name="f299" fmla="val 6476454"/>
              <a:gd name="f300" fmla="val 4699266"/>
              <a:gd name="f301" fmla="val 6509245"/>
              <a:gd name="f302" fmla="val 4736604"/>
              <a:gd name="f303" fmla="val 6540119"/>
              <a:gd name="f304" fmla="val 4776317"/>
              <a:gd name="f305" fmla="val 6568795"/>
              <a:gd name="f306" fmla="val 4818011"/>
              <a:gd name="f307" fmla="val 6595008"/>
              <a:gd name="f308" fmla="val 4861255"/>
              <a:gd name="f309" fmla="val 6618503"/>
              <a:gd name="f310" fmla="val 4905667"/>
              <a:gd name="f311" fmla="val 6639001"/>
              <a:gd name="f312" fmla="val 4950803"/>
              <a:gd name="f313" fmla="val 6656248"/>
              <a:gd name="f314" fmla="val 4996269"/>
              <a:gd name="f315" fmla="val 6669976"/>
              <a:gd name="f316" fmla="val 5041646"/>
              <a:gd name="f317" fmla="val 6679908"/>
              <a:gd name="f318" fmla="val 5086540"/>
              <a:gd name="f319" fmla="val 6685788"/>
              <a:gd name="f320" fmla="val 5130520"/>
              <a:gd name="f321" fmla="val 6851751"/>
              <a:gd name="f322" fmla="val 7043255"/>
              <a:gd name="f323" fmla="val 6859422"/>
              <a:gd name="f324" fmla="val 7094728"/>
              <a:gd name="f325" fmla="val 6872529"/>
              <a:gd name="f326" fmla="val 7138619"/>
              <a:gd name="f327" fmla="val 6890626"/>
              <a:gd name="f328" fmla="val 7174725"/>
              <a:gd name="f329" fmla="val 6939839"/>
              <a:gd name="f330" fmla="val 7222909"/>
              <a:gd name="f331" fmla="val 7003275"/>
              <a:gd name="f332" fmla="val 7237793"/>
              <a:gd name="f333" fmla="val 7039140"/>
              <a:gd name="f334" fmla="val 7232294"/>
              <a:gd name="f335" fmla="val 7077151"/>
              <a:gd name="f336" fmla="val 7217918"/>
              <a:gd name="f337" fmla="val 7116813"/>
              <a:gd name="f338" fmla="val 7194486"/>
              <a:gd name="f339" fmla="val 7157656"/>
              <a:gd name="f340" fmla="val 7161809"/>
              <a:gd name="f341" fmla="val 8587969"/>
              <a:gd name="f342" fmla="val 5867730"/>
              <a:gd name="f343" fmla="val 8622373"/>
              <a:gd name="f344" fmla="val 5839371"/>
              <a:gd name="f345" fmla="val 8660371"/>
              <a:gd name="f346" fmla="val 5813056"/>
              <a:gd name="f347" fmla="val 8701494"/>
              <a:gd name="f348" fmla="val 5788939"/>
              <a:gd name="f349" fmla="val 8745258"/>
              <a:gd name="f350" fmla="val 5767121"/>
              <a:gd name="f351" fmla="val 8791207"/>
              <a:gd name="f352" fmla="val 5747740"/>
              <a:gd name="f353" fmla="val 8838832"/>
              <a:gd name="f354" fmla="val 5730913"/>
              <a:gd name="f355" fmla="val 8887689"/>
              <a:gd name="f356" fmla="val 5716752"/>
              <a:gd name="f357" fmla="val 8937269"/>
              <a:gd name="f358" fmla="val 5705399"/>
              <a:gd name="f359" fmla="val 8987130"/>
              <a:gd name="f360" fmla="val 5696978"/>
              <a:gd name="f361" fmla="val 9036761"/>
              <a:gd name="f362" fmla="val 5691594"/>
              <a:gd name="f363" fmla="val 9085707"/>
              <a:gd name="f364" fmla="val 5689397"/>
              <a:gd name="f365" fmla="val 9133484"/>
              <a:gd name="f366" fmla="val 5690476"/>
              <a:gd name="f367" fmla="val 9179623"/>
              <a:gd name="f368" fmla="val 5694985"/>
              <a:gd name="f369" fmla="val 9223629"/>
              <a:gd name="f370" fmla="val 5703049"/>
              <a:gd name="f371" fmla="val 11109617"/>
              <a:gd name="f372" fmla="val 6137580"/>
              <a:gd name="f373" fmla="val 11161382"/>
              <a:gd name="f374" fmla="val 6146254"/>
              <a:gd name="f375" fmla="val 11207534"/>
              <a:gd name="f376" fmla="val 6147447"/>
              <a:gd name="f377" fmla="val 11247780"/>
              <a:gd name="f378" fmla="val 6141542"/>
              <a:gd name="f379" fmla="val 11309210"/>
              <a:gd name="f380" fmla="val 6110021"/>
              <a:gd name="f381" fmla="val 11343107"/>
              <a:gd name="f382" fmla="val 6054801"/>
              <a:gd name="f383" fmla="val 11348911"/>
              <a:gd name="f384" fmla="val 6019279"/>
              <a:gd name="f385" fmla="val 11346866"/>
              <a:gd name="f386" fmla="val 5978995"/>
              <a:gd name="f387" fmla="val 11336642"/>
              <a:gd name="f388" fmla="val 5934341"/>
              <a:gd name="f389" fmla="val 11317935"/>
              <a:gd name="f390" fmla="val 5885713"/>
              <a:gd name="f391" fmla="val 10518610"/>
              <a:gd name="f392" fmla="val 4137164"/>
              <a:gd name="f393" fmla="val 10502036"/>
              <a:gd name="f394" fmla="val 4095953"/>
              <a:gd name="f395" fmla="val 10488549"/>
              <a:gd name="f396" fmla="val 4051998"/>
              <a:gd name="f397" fmla="val 10478110"/>
              <a:gd name="f398" fmla="val 4005757"/>
              <a:gd name="f399" fmla="val 10470718"/>
              <a:gd name="f400" fmla="val 3957739"/>
              <a:gd name="f401" fmla="val 10466311"/>
              <a:gd name="f402" fmla="val 3908425"/>
              <a:gd name="f403" fmla="val 10464889"/>
              <a:gd name="f404" fmla="val 3858310"/>
              <a:gd name="f405" fmla="val 10466400"/>
              <a:gd name="f406" fmla="val 3807879"/>
              <a:gd name="f407" fmla="val 10470832"/>
              <a:gd name="f408" fmla="val 3757599"/>
              <a:gd name="f409" fmla="val 10478148"/>
              <a:gd name="f410" fmla="val 3707993"/>
              <a:gd name="f411" fmla="val 10488320"/>
              <a:gd name="f412" fmla="val 3659530"/>
              <a:gd name="f413" fmla="val 10501325"/>
              <a:gd name="f414" fmla="val 3612705"/>
              <a:gd name="f415" fmla="val 10517124"/>
              <a:gd name="f416" fmla="val 3567988"/>
              <a:gd name="f417" fmla="val 10535691"/>
              <a:gd name="f418" fmla="val 3525888"/>
              <a:gd name="f419" fmla="val 10557002"/>
              <a:gd name="f420" fmla="val 3486886"/>
              <a:gd name="f421" fmla="val 11556683"/>
              <a:gd name="f422" fmla="val 1842757"/>
              <a:gd name="f423" fmla="val 11581003"/>
              <a:gd name="f424" fmla="val 1796630"/>
              <a:gd name="f425" fmla="val 11596408"/>
              <a:gd name="f426" fmla="val 1753476"/>
              <a:gd name="f427" fmla="*/ f0 1 11603355"/>
              <a:gd name="f428" fmla="*/ f1 1 9370695"/>
              <a:gd name="f429" fmla="+- f4 0 f2"/>
              <a:gd name="f430" fmla="+- f3 0 f2"/>
              <a:gd name="f431" fmla="*/ f430 1 11603355"/>
              <a:gd name="f432" fmla="*/ f429 1 9370695"/>
              <a:gd name="f433" fmla="*/ f2 1 f431"/>
              <a:gd name="f434" fmla="*/ f3 1 f431"/>
              <a:gd name="f435" fmla="*/ f2 1 f432"/>
              <a:gd name="f436" fmla="*/ f4 1 f432"/>
              <a:gd name="f437" fmla="*/ f433 f427 1"/>
              <a:gd name="f438" fmla="*/ f434 f427 1"/>
              <a:gd name="f439" fmla="*/ f436 f428 1"/>
              <a:gd name="f440" fmla="*/ f435 f428 1"/>
            </a:gdLst>
            <a:ahLst/>
            <a:cxnLst>
              <a:cxn ang="3cd4">
                <a:pos x="hc" y="t"/>
              </a:cxn>
              <a:cxn ang="0">
                <a:pos x="r" y="vc"/>
              </a:cxn>
              <a:cxn ang="cd4">
                <a:pos x="hc" y="b"/>
              </a:cxn>
              <a:cxn ang="cd2">
                <a:pos x="l" y="vc"/>
              </a:cxn>
            </a:cxnLst>
            <a:rect l="f437" t="f440" r="f438" b="f439"/>
            <a:pathLst>
              <a:path w="11603355" h="9370695">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2"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5" y="f6"/>
                </a:lnTo>
                <a:close/>
              </a:path>
              <a:path w="11603355" h="9370695">
                <a:moveTo>
                  <a:pt x="f178" y="f179"/>
                </a:move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lnTo>
                  <a:pt x="f409" y="f410"/>
                </a:lnTo>
                <a:lnTo>
                  <a:pt x="f411" y="f412"/>
                </a:lnTo>
                <a:lnTo>
                  <a:pt x="f413" y="f414"/>
                </a:lnTo>
                <a:lnTo>
                  <a:pt x="f415" y="f416"/>
                </a:lnTo>
                <a:lnTo>
                  <a:pt x="f417" y="f418"/>
                </a:lnTo>
                <a:lnTo>
                  <a:pt x="f419" y="f420"/>
                </a:lnTo>
                <a:lnTo>
                  <a:pt x="f421" y="f422"/>
                </a:lnTo>
                <a:lnTo>
                  <a:pt x="f423" y="f424"/>
                </a:lnTo>
                <a:lnTo>
                  <a:pt x="f425" y="f426"/>
                </a:lnTo>
                <a:lnTo>
                  <a:pt x="f178" y="f179"/>
                </a:lnTo>
                <a:close/>
              </a:path>
            </a:pathLst>
          </a:custGeom>
          <a:solidFill>
            <a:srgbClr val="FFCC00">
              <a:alpha val="5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
        <p:nvSpPr>
          <p:cNvPr id="4" name="object 31">
            <a:extLst>
              <a:ext uri="{FF2B5EF4-FFF2-40B4-BE49-F238E27FC236}">
                <a16:creationId xmlns:a16="http://schemas.microsoft.com/office/drawing/2014/main" id="{D26C5932-51C8-47B8-8CAC-6FA26AFBD6F9}"/>
              </a:ext>
            </a:extLst>
          </p:cNvPr>
          <p:cNvSpPr/>
          <p:nvPr/>
        </p:nvSpPr>
        <p:spPr>
          <a:xfrm>
            <a:off x="0" y="1005218"/>
            <a:ext cx="1005209" cy="722632"/>
          </a:xfrm>
          <a:custGeom>
            <a:avLst/>
            <a:gdLst>
              <a:gd name="f0" fmla="val w"/>
              <a:gd name="f1" fmla="val h"/>
              <a:gd name="f2" fmla="val 0"/>
              <a:gd name="f3" fmla="val 1005205"/>
              <a:gd name="f4" fmla="val 722630"/>
              <a:gd name="f5" fmla="val 1005204"/>
              <a:gd name="f6" fmla="val 722480"/>
              <a:gd name="f7" fmla="*/ f0 1 1005205"/>
              <a:gd name="f8" fmla="*/ f1 1 722630"/>
              <a:gd name="f9" fmla="+- f4 0 f2"/>
              <a:gd name="f10" fmla="+- f3 0 f2"/>
              <a:gd name="f11" fmla="*/ f10 1 1005205"/>
              <a:gd name="f12" fmla="*/ f9 1 72263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1005205" h="722630">
                <a:moveTo>
                  <a:pt x="f5" y="f2"/>
                </a:moveTo>
                <a:lnTo>
                  <a:pt x="f2" y="f2"/>
                </a:lnTo>
                <a:lnTo>
                  <a:pt x="f2" y="f6"/>
                </a:lnTo>
                <a:lnTo>
                  <a:pt x="f5" y="f6"/>
                </a:lnTo>
                <a:lnTo>
                  <a:pt x="f5" y="f2"/>
                </a:lnTo>
                <a:close/>
              </a:path>
            </a:pathLst>
          </a:custGeom>
          <a:solidFill>
            <a:srgbClr val="033163"/>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grpSp>
        <p:nvGrpSpPr>
          <p:cNvPr id="5" name="object 32">
            <a:extLst>
              <a:ext uri="{FF2B5EF4-FFF2-40B4-BE49-F238E27FC236}">
                <a16:creationId xmlns:a16="http://schemas.microsoft.com/office/drawing/2014/main" id="{255792DC-F019-496F-889F-9759AC7CA8FC}"/>
              </a:ext>
            </a:extLst>
          </p:cNvPr>
          <p:cNvGrpSpPr/>
          <p:nvPr/>
        </p:nvGrpSpPr>
        <p:grpSpPr>
          <a:xfrm>
            <a:off x="0" y="4963198"/>
            <a:ext cx="1533676" cy="125647"/>
            <a:chOff x="0" y="4963198"/>
            <a:chExt cx="1533676" cy="125647"/>
          </a:xfrm>
        </p:grpSpPr>
        <p:sp>
          <p:nvSpPr>
            <p:cNvPr id="6" name="object 33">
              <a:extLst>
                <a:ext uri="{FF2B5EF4-FFF2-40B4-BE49-F238E27FC236}">
                  <a16:creationId xmlns:a16="http://schemas.microsoft.com/office/drawing/2014/main" id="{E2D5FF60-F756-41C5-9D95-C08605ED3094}"/>
                </a:ext>
              </a:extLst>
            </p:cNvPr>
            <p:cNvSpPr/>
            <p:nvPr/>
          </p:nvSpPr>
          <p:spPr>
            <a:xfrm>
              <a:off x="0" y="5026027"/>
              <a:ext cx="1471297" cy="0"/>
            </a:xfrm>
            <a:custGeom>
              <a:avLst/>
              <a:gdLst>
                <a:gd name="f0" fmla="val w"/>
                <a:gd name="f1" fmla="val h"/>
                <a:gd name="f2" fmla="val ss"/>
                <a:gd name="f3" fmla="val 0"/>
                <a:gd name="f4" fmla="val 1471295"/>
                <a:gd name="f5" fmla="val 1470855"/>
                <a:gd name="f6" fmla="abs f0"/>
                <a:gd name="f7" fmla="abs f1"/>
                <a:gd name="f8" fmla="abs f2"/>
                <a:gd name="f9" fmla="*/ f0 1 1471295"/>
                <a:gd name="f10" fmla="val f3"/>
                <a:gd name="f11" fmla="+- f3 0 f3"/>
                <a:gd name="f12" fmla="+- f4 0 f3"/>
                <a:gd name="f13" fmla="?: f6 f0 1"/>
                <a:gd name="f14" fmla="?: f7 f1 1"/>
                <a:gd name="f15" fmla="?: f8 f2 1"/>
                <a:gd name="f16" fmla="*/ f12 1 1471295"/>
                <a:gd name="f17" fmla="*/ f11 1 0"/>
                <a:gd name="f18" fmla="*/ f13 1 1471295"/>
                <a:gd name="f19" fmla="*/ f14 1 21600"/>
                <a:gd name="f20" fmla="*/ 21600 f14 1"/>
                <a:gd name="f21" fmla="*/ 0 1 f16"/>
                <a:gd name="f22" fmla="*/ 1471295 1 f16"/>
                <a:gd name="f23" fmla="*/ 0 1 f17"/>
                <a:gd name="f24" fmla="*/ 1 1 f17"/>
                <a:gd name="f25" fmla="min f19 f18"/>
                <a:gd name="f26" fmla="*/ f20 1 f15"/>
                <a:gd name="f27" fmla="*/ f21 f9 1"/>
                <a:gd name="f28" fmla="*/ f22 f9 1"/>
                <a:gd name="f29" fmla="val f26"/>
                <a:gd name="f30" fmla="*/ f3 f25 1"/>
                <a:gd name="f31" fmla="+- f29 0 f10"/>
                <a:gd name="f32" fmla="*/ f31 1 0"/>
                <a:gd name="f33" fmla="*/ f24 f32 1"/>
                <a:gd name="f34" fmla="*/ f23 f32 1"/>
                <a:gd name="f35" fmla="*/ f34 f25 1"/>
                <a:gd name="f36" fmla="*/ f33 f25 1"/>
              </a:gdLst>
              <a:ahLst/>
              <a:cxnLst>
                <a:cxn ang="3cd4">
                  <a:pos x="hc" y="t"/>
                </a:cxn>
                <a:cxn ang="0">
                  <a:pos x="r" y="vc"/>
                </a:cxn>
                <a:cxn ang="cd4">
                  <a:pos x="hc" y="b"/>
                </a:cxn>
                <a:cxn ang="cd2">
                  <a:pos x="l" y="vc"/>
                </a:cxn>
              </a:cxnLst>
              <a:rect l="f27" t="f35" r="f28" b="f36"/>
              <a:pathLst>
                <a:path w="1471295">
                  <a:moveTo>
                    <a:pt x="f3" y="f30"/>
                  </a:moveTo>
                  <a:lnTo>
                    <a:pt x="f5" y="f30"/>
                  </a:lnTo>
                </a:path>
              </a:pathLst>
            </a:custGeom>
            <a:noFill/>
            <a:ln w="31409" cap="flat">
              <a:solidFill>
                <a:srgbClr val="033163"/>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pic>
          <p:nvPicPr>
            <p:cNvPr id="7" name="object 34">
              <a:extLst>
                <a:ext uri="{FF2B5EF4-FFF2-40B4-BE49-F238E27FC236}">
                  <a16:creationId xmlns:a16="http://schemas.microsoft.com/office/drawing/2014/main" id="{83730EB0-62D3-4AD2-91A4-BA3633563AB5}"/>
                </a:ext>
              </a:extLst>
            </p:cNvPr>
            <p:cNvPicPr>
              <a:picLocks noChangeAspect="1"/>
            </p:cNvPicPr>
            <p:nvPr/>
          </p:nvPicPr>
          <p:blipFill>
            <a:blip r:embed="rId2"/>
            <a:stretch>
              <a:fillRect/>
            </a:stretch>
          </p:blipFill>
          <p:spPr>
            <a:xfrm>
              <a:off x="1408029" y="4963198"/>
              <a:ext cx="125647" cy="125647"/>
            </a:xfrm>
            <a:prstGeom prst="rect">
              <a:avLst/>
            </a:prstGeom>
            <a:noFill/>
            <a:ln cap="flat">
              <a:noFill/>
            </a:ln>
          </p:spPr>
        </p:pic>
      </p:grpSp>
      <p:pic>
        <p:nvPicPr>
          <p:cNvPr id="8" name="Image 40">
            <a:extLst>
              <a:ext uri="{FF2B5EF4-FFF2-40B4-BE49-F238E27FC236}">
                <a16:creationId xmlns:a16="http://schemas.microsoft.com/office/drawing/2014/main" id="{0722FD59-B998-46CF-9327-17C795EADD29}"/>
              </a:ext>
            </a:extLst>
          </p:cNvPr>
          <p:cNvPicPr>
            <a:picLocks noChangeAspect="1"/>
          </p:cNvPicPr>
          <p:nvPr/>
        </p:nvPicPr>
        <p:blipFill>
          <a:blip r:embed="rId3"/>
          <a:stretch>
            <a:fillRect/>
          </a:stretch>
        </p:blipFill>
        <p:spPr>
          <a:xfrm>
            <a:off x="-23280" y="7918201"/>
            <a:ext cx="4008116" cy="3410053"/>
          </a:xfrm>
          <a:prstGeom prst="rect">
            <a:avLst/>
          </a:prstGeom>
          <a:noFill/>
          <a:ln cap="flat">
            <a:noFill/>
          </a:ln>
        </p:spPr>
      </p:pic>
      <p:sp>
        <p:nvSpPr>
          <p:cNvPr id="9" name="Titre 2">
            <a:extLst>
              <a:ext uri="{FF2B5EF4-FFF2-40B4-BE49-F238E27FC236}">
                <a16:creationId xmlns:a16="http://schemas.microsoft.com/office/drawing/2014/main" id="{D1AA0339-EE96-4B4B-83D6-BA3FDEE6B07D}"/>
              </a:ext>
            </a:extLst>
          </p:cNvPr>
          <p:cNvSpPr txBox="1"/>
          <p:nvPr/>
        </p:nvSpPr>
        <p:spPr>
          <a:xfrm>
            <a:off x="1533677" y="1005218"/>
            <a:ext cx="16826894" cy="735095"/>
          </a:xfrm>
          <a:prstGeom prst="rect">
            <a:avLst/>
          </a:prstGeom>
          <a:noFill/>
          <a:ln cap="flat">
            <a:noFill/>
          </a:ln>
        </p:spPr>
        <p:txBody>
          <a:bodyPr vert="horz" wrap="square" lIns="91440" tIns="45720" rIns="91440" bIns="45720" anchor="ctr" anchorCtr="0" compatLnSpc="1">
            <a:noAutofit/>
          </a:bodyPr>
          <a:lstStyle/>
          <a:p>
            <a:pPr lvl="0">
              <a:defRPr sz="1800" b="0" i="0" u="none" strike="noStrike" kern="0" cap="none" spc="0" baseline="0">
                <a:solidFill>
                  <a:srgbClr val="000000"/>
                </a:solidFill>
                <a:uFillTx/>
              </a:defRPr>
            </a:pPr>
            <a:r>
              <a:rPr lang="fr-FR" sz="4000" b="1" kern="0" cap="all" dirty="0">
                <a:solidFill>
                  <a:srgbClr val="002060"/>
                </a:solidFill>
                <a:latin typeface="Proxima Nova"/>
                <a:cs typeface="Times New Roman" pitchFamily="18"/>
              </a:rPr>
              <a:t>CONDITION DE RECEVABILITE ADMINISTRATIVE DES PROJETS</a:t>
            </a:r>
          </a:p>
        </p:txBody>
      </p:sp>
      <p:sp>
        <p:nvSpPr>
          <p:cNvPr id="10" name="Rectangle 11">
            <a:extLst>
              <a:ext uri="{FF2B5EF4-FFF2-40B4-BE49-F238E27FC236}">
                <a16:creationId xmlns:a16="http://schemas.microsoft.com/office/drawing/2014/main" id="{EEB134B5-47DD-463B-A043-D222B57E6E7B}"/>
              </a:ext>
            </a:extLst>
          </p:cNvPr>
          <p:cNvSpPr/>
          <p:nvPr/>
        </p:nvSpPr>
        <p:spPr>
          <a:xfrm>
            <a:off x="3297480" y="2745522"/>
            <a:ext cx="16187953" cy="6986528"/>
          </a:xfrm>
          <a:prstGeom prst="rect">
            <a:avLst/>
          </a:prstGeom>
          <a:noFill/>
          <a:ln cap="flat">
            <a:noFill/>
            <a:prstDash val="solid"/>
          </a:ln>
        </p:spPr>
        <p:txBody>
          <a:bodyPr vert="horz" wrap="square" lIns="91440" tIns="45720" rIns="91440" bIns="45720" anchor="t" anchorCtr="0" compatLnSpc="1">
            <a:spAutoFit/>
          </a:bodyPr>
          <a:lstStyle/>
          <a:p>
            <a:pPr marL="685800" lvl="0" indent="-685800" algn="just">
              <a:lnSpc>
                <a:spcPct val="150000"/>
              </a:lnSpc>
              <a:buSzPct val="100000"/>
              <a:buFont typeface="Wingdings" pitchFamily="2"/>
              <a:buChar char="Ø"/>
              <a:defRPr sz="1800" b="0" i="0" u="none" strike="noStrike" kern="0" cap="none" spc="0" baseline="0">
                <a:solidFill>
                  <a:srgbClr val="000000"/>
                </a:solidFill>
                <a:uFillTx/>
              </a:defRPr>
            </a:pPr>
            <a:r>
              <a:rPr lang="fr-FR" sz="2800" kern="0" dirty="0">
                <a:solidFill>
                  <a:srgbClr val="17375E"/>
                </a:solidFill>
                <a:latin typeface="Proxima Nova"/>
              </a:rPr>
              <a:t>Demande de subvention devra décrire en détail les actions mises en place par l’EPCI dans le cadre de l’ESS.</a:t>
            </a:r>
          </a:p>
          <a:p>
            <a:pPr marL="685800" lvl="0" indent="-685800" algn="just">
              <a:lnSpc>
                <a:spcPct val="150000"/>
              </a:lnSpc>
              <a:buSzPct val="100000"/>
              <a:buFont typeface="Wingdings" pitchFamily="2"/>
              <a:buChar char="Ø"/>
              <a:defRPr sz="1800" b="0" i="0" u="none" strike="noStrike" kern="0" cap="none" spc="0" baseline="0">
                <a:solidFill>
                  <a:srgbClr val="000000"/>
                </a:solidFill>
                <a:uFillTx/>
              </a:defRPr>
            </a:pPr>
            <a:r>
              <a:rPr lang="fr-FR" sz="2800" kern="0" dirty="0">
                <a:solidFill>
                  <a:srgbClr val="17375E"/>
                </a:solidFill>
                <a:latin typeface="Proxima Nova"/>
              </a:rPr>
              <a:t>Demande de subvention devra s’accompagner des pièces suivantes :</a:t>
            </a:r>
          </a:p>
          <a:p>
            <a:pPr marL="685800" lvl="0" indent="-685800" algn="just">
              <a:lnSpc>
                <a:spcPct val="150000"/>
              </a:lnSpc>
              <a:buSzPct val="100000"/>
              <a:buFont typeface="Wingdings" pitchFamily="2"/>
              <a:buChar char="Ø"/>
              <a:defRPr sz="1800" b="0" i="0" u="none" strike="noStrike" kern="0" cap="none" spc="0" baseline="0">
                <a:solidFill>
                  <a:srgbClr val="000000"/>
                </a:solidFill>
                <a:uFillTx/>
              </a:defRPr>
            </a:pPr>
            <a:r>
              <a:rPr lang="fr-FR" sz="2800" kern="0" dirty="0">
                <a:solidFill>
                  <a:srgbClr val="17375E"/>
                </a:solidFill>
                <a:latin typeface="Proxima Nova"/>
              </a:rPr>
              <a:t>Demande de subvention datée, signée, cachetée</a:t>
            </a:r>
          </a:p>
          <a:p>
            <a:pPr marL="685800" lvl="0" indent="-685800" algn="just">
              <a:lnSpc>
                <a:spcPct val="150000"/>
              </a:lnSpc>
              <a:buSzPct val="100000"/>
              <a:buFont typeface="Wingdings" pitchFamily="2"/>
              <a:buChar char="Ø"/>
              <a:defRPr sz="1800" b="0" i="0" u="none" strike="noStrike" kern="0" cap="none" spc="0" baseline="0">
                <a:solidFill>
                  <a:srgbClr val="000000"/>
                </a:solidFill>
                <a:uFillTx/>
              </a:defRPr>
            </a:pPr>
            <a:r>
              <a:rPr lang="fr-FR" sz="2800" kern="0" dirty="0">
                <a:solidFill>
                  <a:srgbClr val="17375E"/>
                </a:solidFill>
                <a:latin typeface="Proxima Nova"/>
              </a:rPr>
              <a:t>Document attestant la capacité du représentant légal</a:t>
            </a:r>
          </a:p>
          <a:p>
            <a:pPr marL="685800" lvl="0" indent="-685800" algn="just">
              <a:lnSpc>
                <a:spcPct val="150000"/>
              </a:lnSpc>
              <a:buSzPct val="100000"/>
              <a:buFont typeface="Wingdings" pitchFamily="2"/>
              <a:buChar char="Ø"/>
              <a:defRPr sz="1800" b="0" i="0" u="none" strike="noStrike" kern="0" cap="none" spc="0" baseline="0">
                <a:solidFill>
                  <a:srgbClr val="000000"/>
                </a:solidFill>
                <a:uFillTx/>
              </a:defRPr>
            </a:pPr>
            <a:r>
              <a:rPr lang="fr-FR" sz="2800" kern="0" dirty="0">
                <a:solidFill>
                  <a:srgbClr val="17375E"/>
                </a:solidFill>
                <a:latin typeface="Proxima Nova"/>
              </a:rPr>
              <a:t>Délégation de signature le cas échéant</a:t>
            </a:r>
          </a:p>
          <a:p>
            <a:pPr marL="685800" lvl="0" indent="-685800" algn="just">
              <a:lnSpc>
                <a:spcPct val="150000"/>
              </a:lnSpc>
              <a:buSzPct val="100000"/>
              <a:buFont typeface="Wingdings" pitchFamily="2"/>
              <a:buChar char="Ø"/>
              <a:defRPr sz="1800" b="0" i="0" u="none" strike="noStrike" kern="0" cap="none" spc="0" baseline="0">
                <a:solidFill>
                  <a:srgbClr val="000000"/>
                </a:solidFill>
                <a:uFillTx/>
              </a:defRPr>
            </a:pPr>
            <a:r>
              <a:rPr lang="fr-FR" sz="2800" kern="0" dirty="0">
                <a:solidFill>
                  <a:srgbClr val="17375E"/>
                </a:solidFill>
                <a:latin typeface="Proxima Nova"/>
              </a:rPr>
              <a:t>Attestations et obligations du porteur signé</a:t>
            </a:r>
          </a:p>
          <a:p>
            <a:pPr marL="685800" lvl="0" indent="-685800" algn="just">
              <a:lnSpc>
                <a:spcPct val="150000"/>
              </a:lnSpc>
              <a:buSzPct val="100000"/>
              <a:buFont typeface="Wingdings" pitchFamily="2"/>
              <a:buChar char="Ø"/>
              <a:defRPr sz="1800" b="0" i="0" u="none" strike="noStrike" kern="0" cap="none" spc="0" baseline="0">
                <a:solidFill>
                  <a:srgbClr val="000000"/>
                </a:solidFill>
                <a:uFillTx/>
              </a:defRPr>
            </a:pPr>
            <a:r>
              <a:rPr lang="fr-FR" sz="2800" kern="0" dirty="0">
                <a:solidFill>
                  <a:srgbClr val="17375E"/>
                </a:solidFill>
                <a:latin typeface="Proxima Nova"/>
              </a:rPr>
              <a:t>Lettre d’intention ou délibération de l’organe compétent approuvant le projet et le plan de financement prévisionnel</a:t>
            </a:r>
          </a:p>
          <a:p>
            <a:pPr marL="685800" lvl="0" indent="-685800" algn="just">
              <a:lnSpc>
                <a:spcPct val="150000"/>
              </a:lnSpc>
              <a:buSzPct val="100000"/>
              <a:buFont typeface="Wingdings" pitchFamily="2"/>
              <a:buChar char="Ø"/>
              <a:defRPr sz="1800" b="0" i="0" u="none" strike="noStrike" kern="0" cap="none" spc="0" baseline="0">
                <a:solidFill>
                  <a:srgbClr val="000000"/>
                </a:solidFill>
                <a:uFillTx/>
              </a:defRPr>
            </a:pPr>
            <a:r>
              <a:rPr lang="fr-FR" sz="2800" kern="0" dirty="0">
                <a:solidFill>
                  <a:srgbClr val="17375E"/>
                </a:solidFill>
                <a:latin typeface="Proxima Nova"/>
              </a:rPr>
              <a:t>Lettre de mission du référent ESS</a:t>
            </a:r>
            <a:endParaRPr lang="fr-FR" sz="2800" b="0" i="0" u="none" strike="noStrike" kern="0" cap="none" spc="0" baseline="0" dirty="0">
              <a:solidFill>
                <a:srgbClr val="17375E"/>
              </a:solidFill>
              <a:uFillTx/>
              <a:latin typeface="Garamond" pitchFamily="18"/>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0" cap="none" spc="0" baseline="0" dirty="0">
                <a:solidFill>
                  <a:srgbClr val="17375E"/>
                </a:solidFill>
                <a:uFillTx/>
                <a:latin typeface="Garamond" pitchFamily="18"/>
              </a:rPr>
              <a:t>		</a:t>
            </a:r>
          </a:p>
        </p:txBody>
      </p:sp>
    </p:spTree>
    <p:extLst>
      <p:ext uri="{BB962C8B-B14F-4D97-AF65-F5344CB8AC3E}">
        <p14:creationId xmlns:p14="http://schemas.microsoft.com/office/powerpoint/2010/main" val="6716972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6721236D-4F3B-4661-A5EF-6F2E46A199F7}"/>
              </a:ext>
            </a:extLst>
          </p:cNvPr>
          <p:cNvSpPr txBox="1">
            <a:spLocks noGrp="1"/>
          </p:cNvSpPr>
          <p:nvPr>
            <p:ph type="title"/>
          </p:nvPr>
        </p:nvSpPr>
        <p:spPr>
          <a:xfrm>
            <a:off x="1515983" y="1019016"/>
            <a:ext cx="17865272" cy="711832"/>
          </a:xfrm>
        </p:spPr>
        <p:txBody>
          <a:bodyPr tIns="12701"/>
          <a:lstStyle/>
          <a:p>
            <a:pPr marL="12701" lvl="0">
              <a:spcBef>
                <a:spcPts val="100"/>
              </a:spcBef>
            </a:pPr>
            <a:r>
              <a:rPr lang="fr-FR" sz="4500" spc="100" dirty="0">
                <a:solidFill>
                  <a:srgbClr val="033163"/>
                </a:solidFill>
              </a:rPr>
              <a:t>FOCUS Lettre de Mission</a:t>
            </a:r>
          </a:p>
        </p:txBody>
      </p:sp>
      <p:sp>
        <p:nvSpPr>
          <p:cNvPr id="5" name="object 19">
            <a:extLst>
              <a:ext uri="{FF2B5EF4-FFF2-40B4-BE49-F238E27FC236}">
                <a16:creationId xmlns:a16="http://schemas.microsoft.com/office/drawing/2014/main" id="{76F00E3B-D321-4DB2-8421-777870646DC3}"/>
              </a:ext>
            </a:extLst>
          </p:cNvPr>
          <p:cNvSpPr txBox="1"/>
          <p:nvPr/>
        </p:nvSpPr>
        <p:spPr>
          <a:xfrm>
            <a:off x="1703984" y="10574414"/>
            <a:ext cx="1022985" cy="224786"/>
          </a:xfrm>
          <a:prstGeom prst="rect">
            <a:avLst/>
          </a:prstGeom>
          <a:noFill/>
          <a:ln cap="flat">
            <a:noFill/>
          </a:ln>
        </p:spPr>
        <p:txBody>
          <a:bodyPr vert="horz" wrap="square" lIns="0" tIns="17775" rIns="0" bIns="0" anchor="t" anchorCtr="1" compatLnSpc="1">
            <a:spAutoFit/>
          </a:bodyPr>
          <a:lstStyle/>
          <a:p>
            <a:pPr marL="0" marR="0" lvl="0" indent="0" algn="ctr" defTabSz="914400" rtl="0" fontAlgn="auto" hangingPunct="1">
              <a:lnSpc>
                <a:spcPts val="760"/>
              </a:lnSpc>
              <a:spcBef>
                <a:spcPts val="140"/>
              </a:spcBef>
              <a:spcAft>
                <a:spcPts val="0"/>
              </a:spcAft>
              <a:buNone/>
              <a:tabLst/>
              <a:defRPr sz="1800" b="0" i="0" u="none" strike="noStrike" kern="0" cap="none" spc="0" baseline="0">
                <a:solidFill>
                  <a:srgbClr val="000000"/>
                </a:solidFill>
                <a:uFillTx/>
              </a:defRPr>
            </a:pPr>
            <a:r>
              <a:rPr lang="fr-FR" sz="650" b="1" i="0" u="none" strike="noStrike" kern="0" cap="none" spc="20" baseline="0">
                <a:solidFill>
                  <a:srgbClr val="033163"/>
                </a:solidFill>
                <a:uFillTx/>
                <a:latin typeface="Proxima Nova"/>
                <a:cs typeface="Proxima Nova"/>
              </a:rPr>
              <a:t>COFINANCÉ</a:t>
            </a:r>
            <a:r>
              <a:rPr lang="fr-FR" sz="650" b="1" i="0" u="none" strike="noStrike" kern="0" cap="none" spc="270" baseline="0">
                <a:solidFill>
                  <a:srgbClr val="033163"/>
                </a:solidFill>
                <a:uFillTx/>
                <a:latin typeface="Proxima Nova"/>
                <a:cs typeface="Proxima Nova"/>
              </a:rPr>
              <a:t> </a:t>
            </a:r>
            <a:r>
              <a:rPr lang="fr-FR" sz="650" b="1" i="0" u="none" strike="noStrike" kern="0" cap="none" spc="-25" baseline="0">
                <a:solidFill>
                  <a:srgbClr val="033163"/>
                </a:solidFill>
                <a:uFillTx/>
                <a:latin typeface="Proxima Nova"/>
                <a:cs typeface="Proxima Nova"/>
              </a:rPr>
              <a:t>PAR</a:t>
            </a:r>
            <a:endParaRPr lang="fr-FR" sz="650" b="0" i="0" u="none" strike="noStrike" kern="0" cap="none" spc="0" baseline="0">
              <a:solidFill>
                <a:srgbClr val="000000"/>
              </a:solidFill>
              <a:uFillTx/>
              <a:latin typeface="Proxima Nova"/>
              <a:cs typeface="Proxima Nova"/>
            </a:endParaRPr>
          </a:p>
          <a:p>
            <a:pPr marL="0" marR="0" lvl="0" indent="0" algn="ctr" defTabSz="914400" rtl="0" fontAlgn="auto" hangingPunct="1">
              <a:lnSpc>
                <a:spcPts val="760"/>
              </a:lnSpc>
              <a:spcBef>
                <a:spcPts val="0"/>
              </a:spcBef>
              <a:spcAft>
                <a:spcPts val="0"/>
              </a:spcAft>
              <a:buNone/>
              <a:tabLst/>
              <a:defRPr sz="1800" b="0" i="0" u="none" strike="noStrike" kern="0" cap="none" spc="0" baseline="0">
                <a:solidFill>
                  <a:srgbClr val="000000"/>
                </a:solidFill>
                <a:uFillTx/>
              </a:defRPr>
            </a:pPr>
            <a:r>
              <a:rPr lang="fr-FR" sz="650" b="1" i="0" u="none" strike="noStrike" kern="0" cap="none" spc="0" baseline="0">
                <a:solidFill>
                  <a:srgbClr val="033163"/>
                </a:solidFill>
                <a:uFillTx/>
                <a:latin typeface="Proxima Nova"/>
                <a:cs typeface="Proxima Nova"/>
              </a:rPr>
              <a:t>L’UNION</a:t>
            </a:r>
            <a:r>
              <a:rPr lang="fr-FR" sz="650" b="1" i="0" u="none" strike="noStrike" kern="0" cap="none" spc="275" baseline="0">
                <a:solidFill>
                  <a:srgbClr val="033163"/>
                </a:solidFill>
                <a:uFillTx/>
                <a:latin typeface="Proxima Nova"/>
                <a:cs typeface="Proxima Nova"/>
              </a:rPr>
              <a:t> </a:t>
            </a:r>
            <a:r>
              <a:rPr lang="fr-FR" sz="650" b="1" i="0" u="none" strike="noStrike" kern="0" cap="none" spc="40" baseline="0">
                <a:solidFill>
                  <a:srgbClr val="033163"/>
                </a:solidFill>
                <a:uFillTx/>
                <a:latin typeface="Proxima Nova"/>
                <a:cs typeface="Proxima Nova"/>
              </a:rPr>
              <a:t>EUROPÉENNE</a:t>
            </a:r>
            <a:endParaRPr lang="fr-FR" sz="650" b="0" i="0" u="none" strike="noStrike" kern="0" cap="none" spc="0" baseline="0">
              <a:solidFill>
                <a:srgbClr val="000000"/>
              </a:solidFill>
              <a:uFillTx/>
              <a:latin typeface="Proxima Nova"/>
              <a:cs typeface="Proxima Nova"/>
            </a:endParaRPr>
          </a:p>
        </p:txBody>
      </p:sp>
      <p:sp>
        <p:nvSpPr>
          <p:cNvPr id="6" name="object 20">
            <a:extLst>
              <a:ext uri="{FF2B5EF4-FFF2-40B4-BE49-F238E27FC236}">
                <a16:creationId xmlns:a16="http://schemas.microsoft.com/office/drawing/2014/main" id="{903B96F4-6081-495B-804E-C79E93EC0E61}"/>
              </a:ext>
            </a:extLst>
          </p:cNvPr>
          <p:cNvSpPr txBox="1"/>
          <p:nvPr/>
        </p:nvSpPr>
        <p:spPr>
          <a:xfrm>
            <a:off x="19106296" y="10518910"/>
            <a:ext cx="274950" cy="528322"/>
          </a:xfrm>
          <a:prstGeom prst="rect">
            <a:avLst/>
          </a:prstGeom>
          <a:noFill/>
          <a:ln cap="flat">
            <a:noFill/>
          </a:ln>
        </p:spPr>
        <p:txBody>
          <a:bodyPr vert="horz" wrap="square" lIns="0" tIns="12060" rIns="0" bIns="0" anchor="t" anchorCtr="0" compatLnSpc="1">
            <a:spAutoFit/>
          </a:bodyPr>
          <a:lstStyle/>
          <a:p>
            <a:pPr marL="12701" marR="0" lvl="0" indent="0" algn="l" defTabSz="914400" rtl="0" fontAlgn="auto" hangingPunct="1">
              <a:lnSpc>
                <a:spcPct val="100000"/>
              </a:lnSpc>
              <a:spcBef>
                <a:spcPts val="95"/>
              </a:spcBef>
              <a:spcAft>
                <a:spcPts val="0"/>
              </a:spcAft>
              <a:buNone/>
              <a:tabLst/>
              <a:defRPr sz="1800" b="0" i="0" u="none" strike="noStrike" kern="0" cap="none" spc="0" baseline="0">
                <a:solidFill>
                  <a:srgbClr val="000000"/>
                </a:solidFill>
                <a:uFillTx/>
              </a:defRPr>
            </a:pPr>
            <a:r>
              <a:rPr lang="fr-FR" sz="3300" b="0" i="0" u="none" strike="noStrike" kern="0" cap="none" spc="-50" baseline="0">
                <a:solidFill>
                  <a:srgbClr val="213D6D"/>
                </a:solidFill>
                <a:uFillTx/>
                <a:latin typeface="Proxima Nova Medium"/>
                <a:cs typeface="Proxima Nova Medium"/>
              </a:rPr>
              <a:t>5</a:t>
            </a:r>
            <a:endParaRPr lang="fr-FR" sz="3300" b="0" i="0" u="none" strike="noStrike" kern="0" cap="none" spc="0" baseline="0">
              <a:solidFill>
                <a:srgbClr val="000000"/>
              </a:solidFill>
              <a:uFillTx/>
              <a:latin typeface="Proxima Nova Medium"/>
              <a:cs typeface="Proxima Nova Medium"/>
            </a:endParaRPr>
          </a:p>
        </p:txBody>
      </p:sp>
      <p:sp>
        <p:nvSpPr>
          <p:cNvPr id="7" name="object 21">
            <a:extLst>
              <a:ext uri="{FF2B5EF4-FFF2-40B4-BE49-F238E27FC236}">
                <a16:creationId xmlns:a16="http://schemas.microsoft.com/office/drawing/2014/main" id="{CAAA9FCE-E8B5-4016-AC18-994F5280553D}"/>
              </a:ext>
            </a:extLst>
          </p:cNvPr>
          <p:cNvSpPr/>
          <p:nvPr/>
        </p:nvSpPr>
        <p:spPr>
          <a:xfrm>
            <a:off x="0" y="1005218"/>
            <a:ext cx="1005209" cy="722632"/>
          </a:xfrm>
          <a:custGeom>
            <a:avLst/>
            <a:gdLst>
              <a:gd name="f0" fmla="val w"/>
              <a:gd name="f1" fmla="val h"/>
              <a:gd name="f2" fmla="val 0"/>
              <a:gd name="f3" fmla="val 1005205"/>
              <a:gd name="f4" fmla="val 722630"/>
              <a:gd name="f5" fmla="val 1005204"/>
              <a:gd name="f6" fmla="val 722480"/>
              <a:gd name="f7" fmla="*/ f0 1 1005205"/>
              <a:gd name="f8" fmla="*/ f1 1 722630"/>
              <a:gd name="f9" fmla="+- f4 0 f2"/>
              <a:gd name="f10" fmla="+- f3 0 f2"/>
              <a:gd name="f11" fmla="*/ f10 1 1005205"/>
              <a:gd name="f12" fmla="*/ f9 1 72263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1005205" h="722630">
                <a:moveTo>
                  <a:pt x="f5" y="f2"/>
                </a:moveTo>
                <a:lnTo>
                  <a:pt x="f2" y="f2"/>
                </a:lnTo>
                <a:lnTo>
                  <a:pt x="f2" y="f6"/>
                </a:lnTo>
                <a:lnTo>
                  <a:pt x="f5" y="f6"/>
                </a:lnTo>
                <a:lnTo>
                  <a:pt x="f5" y="f2"/>
                </a:lnTo>
                <a:close/>
              </a:path>
            </a:pathLst>
          </a:custGeom>
          <a:solidFill>
            <a:srgbClr val="033163"/>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
        <p:nvSpPr>
          <p:cNvPr id="9" name="object 23">
            <a:extLst>
              <a:ext uri="{FF2B5EF4-FFF2-40B4-BE49-F238E27FC236}">
                <a16:creationId xmlns:a16="http://schemas.microsoft.com/office/drawing/2014/main" id="{E2774946-51A4-4894-B03A-8BF1E66733A7}"/>
              </a:ext>
            </a:extLst>
          </p:cNvPr>
          <p:cNvSpPr txBox="1"/>
          <p:nvPr/>
        </p:nvSpPr>
        <p:spPr>
          <a:xfrm>
            <a:off x="3689126" y="3939850"/>
            <a:ext cx="15186641" cy="5677831"/>
          </a:xfrm>
          <a:prstGeom prst="rect">
            <a:avLst/>
          </a:prstGeom>
          <a:noFill/>
          <a:ln cap="flat">
            <a:noFill/>
          </a:ln>
        </p:spPr>
        <p:txBody>
          <a:bodyPr vert="horz" wrap="square" lIns="0" tIns="12060" rIns="0" bIns="0" anchor="t" anchorCtr="0" compatLnSpc="1">
            <a:spAutoFit/>
          </a:bodyPr>
          <a:lstStyle/>
          <a:p>
            <a:pPr marL="12701" marR="22860" lvl="0">
              <a:spcBef>
                <a:spcPts val="95"/>
              </a:spcBef>
              <a:defRPr sz="1800" b="0" i="0" u="none" strike="noStrike" kern="0" cap="none" spc="0" baseline="0">
                <a:solidFill>
                  <a:srgbClr val="000000"/>
                </a:solidFill>
                <a:uFillTx/>
              </a:defRPr>
            </a:pPr>
            <a:r>
              <a:rPr lang="fr-FR" sz="2400" kern="0" dirty="0">
                <a:solidFill>
                  <a:srgbClr val="002060"/>
                </a:solidFill>
                <a:latin typeface="Proxima Nova"/>
                <a:cs typeface="Proxima Nova"/>
              </a:rPr>
              <a:t>- </a:t>
            </a:r>
            <a:r>
              <a:rPr lang="fr-FR" sz="2800" kern="0" dirty="0">
                <a:solidFill>
                  <a:srgbClr val="002060"/>
                </a:solidFill>
                <a:latin typeface="Proxima Nova"/>
                <a:cs typeface="Proxima Nova"/>
              </a:rPr>
              <a:t>Structurer et animer la déclinaison de la stratégie régionale de l’ESS sur son territoire, en lien avec les orientations régionales et les besoins locaux.</a:t>
            </a:r>
          </a:p>
          <a:p>
            <a:pPr marL="12701" marR="22860" lvl="0">
              <a:spcBef>
                <a:spcPts val="95"/>
              </a:spcBef>
              <a:defRPr sz="1800" b="0" i="0" u="none" strike="noStrike" kern="0" cap="none" spc="0" baseline="0">
                <a:solidFill>
                  <a:srgbClr val="000000"/>
                </a:solidFill>
                <a:uFillTx/>
              </a:defRPr>
            </a:pPr>
            <a:r>
              <a:rPr lang="fr-FR" sz="2800" kern="0" dirty="0">
                <a:solidFill>
                  <a:srgbClr val="002060"/>
                </a:solidFill>
                <a:latin typeface="Proxima Nova"/>
                <a:cs typeface="Proxima Nova"/>
              </a:rPr>
              <a:t>- Accompagner les porteurs de projets ESS, notamment en facilitant leur accès aux dispositifs de financement et d’accompagnement.</a:t>
            </a:r>
          </a:p>
          <a:p>
            <a:pPr marL="12701" marR="22860" lvl="0">
              <a:spcBef>
                <a:spcPts val="95"/>
              </a:spcBef>
              <a:defRPr sz="1800" b="0" i="0" u="none" strike="noStrike" kern="0" cap="none" spc="0" baseline="0">
                <a:solidFill>
                  <a:srgbClr val="000000"/>
                </a:solidFill>
                <a:uFillTx/>
              </a:defRPr>
            </a:pPr>
            <a:r>
              <a:rPr lang="fr-FR" sz="2800" kern="0" dirty="0">
                <a:solidFill>
                  <a:srgbClr val="002060"/>
                </a:solidFill>
                <a:latin typeface="Proxima Nova"/>
                <a:cs typeface="Proxima Nova"/>
              </a:rPr>
              <a:t>- Créer des dynamiques de coopération entre les acteurs ESS, les collectivités et les entreprises classiques.</a:t>
            </a:r>
          </a:p>
          <a:p>
            <a:pPr marL="12701" marR="22860" lvl="0">
              <a:spcBef>
                <a:spcPts val="95"/>
              </a:spcBef>
              <a:defRPr sz="1800" b="0" i="0" u="none" strike="noStrike" kern="0" cap="none" spc="0" baseline="0">
                <a:solidFill>
                  <a:srgbClr val="000000"/>
                </a:solidFill>
                <a:uFillTx/>
              </a:defRPr>
            </a:pPr>
            <a:r>
              <a:rPr lang="fr-FR" sz="2800" kern="0" dirty="0">
                <a:solidFill>
                  <a:srgbClr val="002060"/>
                </a:solidFill>
                <a:latin typeface="Proxima Nova"/>
                <a:cs typeface="Proxima Nova"/>
              </a:rPr>
              <a:t>- Suivre le développement des achats responsables et favoriser l’insertion par l’activité économique, notamment via l’intégration de clauses sociales et environnementales dans les marchés publics (en lien avec les directions référentes de sa collectivité).</a:t>
            </a:r>
          </a:p>
          <a:p>
            <a:pPr marL="12701" marR="22860" lvl="0">
              <a:spcBef>
                <a:spcPts val="95"/>
              </a:spcBef>
              <a:defRPr sz="1800" b="0" i="0" u="none" strike="noStrike" kern="0" cap="none" spc="0" baseline="0">
                <a:solidFill>
                  <a:srgbClr val="000000"/>
                </a:solidFill>
                <a:uFillTx/>
              </a:defRPr>
            </a:pPr>
            <a:r>
              <a:rPr lang="fr-FR" sz="2800" kern="0" dirty="0">
                <a:solidFill>
                  <a:srgbClr val="002060"/>
                </a:solidFill>
                <a:latin typeface="Proxima Nova"/>
                <a:cs typeface="Proxima Nova"/>
              </a:rPr>
              <a:t>- Animer un réseau local d’acteurs ESS et organiser des rencontres, événements et groupes de travail thématiques.</a:t>
            </a:r>
          </a:p>
          <a:p>
            <a:pPr marL="12701" marR="22860" lvl="0">
              <a:spcBef>
                <a:spcPts val="95"/>
              </a:spcBef>
              <a:defRPr sz="1800" b="0" i="0" u="none" strike="noStrike" kern="0" cap="none" spc="0" baseline="0">
                <a:solidFill>
                  <a:srgbClr val="000000"/>
                </a:solidFill>
                <a:uFillTx/>
              </a:defRPr>
            </a:pPr>
            <a:r>
              <a:rPr lang="fr-FR" sz="2800" kern="0" dirty="0">
                <a:solidFill>
                  <a:srgbClr val="002060"/>
                </a:solidFill>
                <a:latin typeface="Proxima Nova"/>
                <a:cs typeface="Proxima Nova"/>
              </a:rPr>
              <a:t>- Contribuer à l’évaluation et au suivi des actions ESS sur le territoire de l’EPCI, en lien avec la Région et les partenaires institutionnels.</a:t>
            </a:r>
            <a:endParaRPr lang="fr-FR" sz="2800" b="0" i="0" u="none" strike="noStrike" kern="0" cap="none" spc="0" baseline="0" dirty="0">
              <a:solidFill>
                <a:srgbClr val="002060"/>
              </a:solidFill>
              <a:uFillTx/>
              <a:latin typeface="Proxima Nova"/>
              <a:cs typeface="Proxima Nova"/>
            </a:endParaRPr>
          </a:p>
        </p:txBody>
      </p:sp>
      <p:pic>
        <p:nvPicPr>
          <p:cNvPr id="11" name="Image 33">
            <a:extLst>
              <a:ext uri="{FF2B5EF4-FFF2-40B4-BE49-F238E27FC236}">
                <a16:creationId xmlns:a16="http://schemas.microsoft.com/office/drawing/2014/main" id="{178F2B9B-A008-4AD3-AEE9-25475078F3C3}"/>
              </a:ext>
            </a:extLst>
          </p:cNvPr>
          <p:cNvPicPr>
            <a:picLocks noChangeAspect="1"/>
          </p:cNvPicPr>
          <p:nvPr/>
        </p:nvPicPr>
        <p:blipFill>
          <a:blip r:embed="rId2"/>
          <a:stretch>
            <a:fillRect/>
          </a:stretch>
        </p:blipFill>
        <p:spPr>
          <a:xfrm>
            <a:off x="-23280" y="7918201"/>
            <a:ext cx="4008116" cy="3410053"/>
          </a:xfrm>
          <a:prstGeom prst="rect">
            <a:avLst/>
          </a:prstGeom>
          <a:noFill/>
          <a:ln cap="flat">
            <a:noFill/>
          </a:ln>
        </p:spPr>
      </p:pic>
      <p:sp>
        <p:nvSpPr>
          <p:cNvPr id="13" name="object 2">
            <a:extLst>
              <a:ext uri="{FF2B5EF4-FFF2-40B4-BE49-F238E27FC236}">
                <a16:creationId xmlns:a16="http://schemas.microsoft.com/office/drawing/2014/main" id="{21077EB6-FB6B-4D2E-A619-E944E59B487C}"/>
              </a:ext>
            </a:extLst>
          </p:cNvPr>
          <p:cNvSpPr txBox="1">
            <a:spLocks/>
          </p:cNvSpPr>
          <p:nvPr/>
        </p:nvSpPr>
        <p:spPr>
          <a:xfrm>
            <a:off x="1515974" y="2539225"/>
            <a:ext cx="17865272" cy="997710"/>
          </a:xfrm>
          <a:prstGeom prst="rect">
            <a:avLst/>
          </a:prstGeom>
          <a:noFill/>
          <a:ln>
            <a:noFill/>
          </a:ln>
        </p:spPr>
        <p:txBody>
          <a:bodyPr vert="horz" wrap="square" lIns="0" tIns="12701" rIns="0" bIns="0" anchor="t" anchorCtr="0" compatLnSpc="1">
            <a:spAutoFit/>
          </a:bodyPr>
          <a:lstStyle>
            <a:lvl1pPr marL="0" marR="0" lvl="0" indent="0" defTabSz="914400" rtl="0" fontAlgn="auto" hangingPunct="1">
              <a:lnSpc>
                <a:spcPct val="100000"/>
              </a:lnSpc>
              <a:spcBef>
                <a:spcPts val="0"/>
              </a:spcBef>
              <a:spcAft>
                <a:spcPts val="0"/>
              </a:spcAft>
              <a:buNone/>
              <a:tabLst/>
              <a:defRPr lang="fr-FR" sz="6500" b="1" i="0" u="none" strike="noStrike" kern="0" cap="none" spc="0" baseline="0">
                <a:solidFill>
                  <a:srgbClr val="FFFFFF"/>
                </a:solidFill>
                <a:uFillTx/>
                <a:latin typeface="Proxima Nova Extrabold"/>
                <a:cs typeface="Proxima Nova Extrabold"/>
              </a:defRPr>
            </a:lvl1pPr>
          </a:lstStyle>
          <a:p>
            <a:pPr marL="12701">
              <a:spcBef>
                <a:spcPts val="100"/>
              </a:spcBef>
            </a:pPr>
            <a:r>
              <a:rPr lang="fr-FR" sz="3200" spc="100" dirty="0">
                <a:solidFill>
                  <a:srgbClr val="033163"/>
                </a:solidFill>
              </a:rPr>
              <a:t>Lettre de mission datée , signée précisant l’opération , sa durée, le taux d’affectation du référent  et ses missions  :</a:t>
            </a:r>
          </a:p>
        </p:txBody>
      </p:sp>
    </p:spTree>
    <p:extLst>
      <p:ext uri="{BB962C8B-B14F-4D97-AF65-F5344CB8AC3E}">
        <p14:creationId xmlns:p14="http://schemas.microsoft.com/office/powerpoint/2010/main" val="306112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58DD85B9-FA4E-4E33-926A-CEC53E8F9B17}"/>
              </a:ext>
            </a:extLst>
          </p:cNvPr>
          <p:cNvSpPr txBox="1">
            <a:spLocks noGrp="1"/>
          </p:cNvSpPr>
          <p:nvPr>
            <p:ph type="title"/>
          </p:nvPr>
        </p:nvSpPr>
        <p:spPr>
          <a:xfrm>
            <a:off x="1515983" y="1019016"/>
            <a:ext cx="17865272" cy="711832"/>
          </a:xfrm>
        </p:spPr>
        <p:txBody>
          <a:bodyPr tIns="12701"/>
          <a:lstStyle/>
          <a:p>
            <a:pPr marL="12701" lvl="0">
              <a:spcBef>
                <a:spcPts val="100"/>
              </a:spcBef>
            </a:pPr>
            <a:r>
              <a:rPr lang="fr-FR" sz="4500" spc="100" dirty="0">
                <a:solidFill>
                  <a:srgbClr val="033163"/>
                </a:solidFill>
              </a:rPr>
              <a:t> CRITERES DE SELECTION</a:t>
            </a:r>
          </a:p>
        </p:txBody>
      </p:sp>
      <p:sp>
        <p:nvSpPr>
          <p:cNvPr id="3" name="object 3">
            <a:extLst>
              <a:ext uri="{FF2B5EF4-FFF2-40B4-BE49-F238E27FC236}">
                <a16:creationId xmlns:a16="http://schemas.microsoft.com/office/drawing/2014/main" id="{B60B064A-3FA7-47C4-82B6-666EDB6AD13C}"/>
              </a:ext>
            </a:extLst>
          </p:cNvPr>
          <p:cNvSpPr txBox="1"/>
          <p:nvPr/>
        </p:nvSpPr>
        <p:spPr>
          <a:xfrm>
            <a:off x="1520976" y="2256986"/>
            <a:ext cx="11045677" cy="631585"/>
          </a:xfrm>
          <a:prstGeom prst="rect">
            <a:avLst/>
          </a:prstGeom>
          <a:noFill/>
          <a:ln cap="flat">
            <a:noFill/>
          </a:ln>
        </p:spPr>
        <p:txBody>
          <a:bodyPr vert="horz" wrap="square" lIns="0" tIns="15873" rIns="0" bIns="0" anchor="t" anchorCtr="0" compatLnSpc="1">
            <a:spAutoFit/>
          </a:bodyPr>
          <a:lstStyle/>
          <a:p>
            <a:pPr marL="12701" marR="0" lvl="0" indent="0" algn="l" defTabSz="914400" rtl="0" fontAlgn="auto" hangingPunct="1">
              <a:lnSpc>
                <a:spcPct val="100000"/>
              </a:lnSpc>
              <a:spcBef>
                <a:spcPts val="125"/>
              </a:spcBef>
              <a:spcAft>
                <a:spcPts val="0"/>
              </a:spcAft>
              <a:buNone/>
              <a:tabLst/>
              <a:defRPr sz="1800" b="0" i="0" u="none" strike="noStrike" kern="0" cap="none" spc="0" baseline="0">
                <a:solidFill>
                  <a:srgbClr val="000000"/>
                </a:solidFill>
                <a:uFillTx/>
              </a:defRPr>
            </a:pPr>
            <a:r>
              <a:rPr lang="fr-FR" sz="4000" b="1" i="0" u="none" strike="noStrike" kern="0" cap="none" spc="-20" baseline="0">
                <a:solidFill>
                  <a:srgbClr val="033163"/>
                </a:solidFill>
                <a:uFillTx/>
                <a:latin typeface="Proxima Nova"/>
                <a:cs typeface="Proxima Nova"/>
              </a:rPr>
              <a:t>Catégorie 1 : Recevabilité</a:t>
            </a:r>
            <a:endParaRPr lang="fr-FR" sz="4000" b="0" i="0" u="none" strike="noStrike" kern="0" cap="none" spc="0" baseline="0">
              <a:solidFill>
                <a:srgbClr val="000000"/>
              </a:solidFill>
              <a:uFillTx/>
              <a:latin typeface="Proxima Nova"/>
              <a:cs typeface="Proxima Nova"/>
            </a:endParaRPr>
          </a:p>
        </p:txBody>
      </p:sp>
      <p:sp>
        <p:nvSpPr>
          <p:cNvPr id="5" name="object 19">
            <a:extLst>
              <a:ext uri="{FF2B5EF4-FFF2-40B4-BE49-F238E27FC236}">
                <a16:creationId xmlns:a16="http://schemas.microsoft.com/office/drawing/2014/main" id="{8D87228E-B446-454D-A86C-EF864FEA2FE9}"/>
              </a:ext>
            </a:extLst>
          </p:cNvPr>
          <p:cNvSpPr txBox="1"/>
          <p:nvPr/>
        </p:nvSpPr>
        <p:spPr>
          <a:xfrm>
            <a:off x="1703984" y="10574414"/>
            <a:ext cx="1022985" cy="224786"/>
          </a:xfrm>
          <a:prstGeom prst="rect">
            <a:avLst/>
          </a:prstGeom>
          <a:noFill/>
          <a:ln cap="flat">
            <a:noFill/>
          </a:ln>
        </p:spPr>
        <p:txBody>
          <a:bodyPr vert="horz" wrap="square" lIns="0" tIns="17775" rIns="0" bIns="0" anchor="t" anchorCtr="1" compatLnSpc="1">
            <a:spAutoFit/>
          </a:bodyPr>
          <a:lstStyle/>
          <a:p>
            <a:pPr marL="0" marR="0" lvl="0" indent="0" algn="ctr" defTabSz="914400" rtl="0" fontAlgn="auto" hangingPunct="1">
              <a:lnSpc>
                <a:spcPts val="760"/>
              </a:lnSpc>
              <a:spcBef>
                <a:spcPts val="140"/>
              </a:spcBef>
              <a:spcAft>
                <a:spcPts val="0"/>
              </a:spcAft>
              <a:buNone/>
              <a:tabLst/>
              <a:defRPr sz="1800" b="0" i="0" u="none" strike="noStrike" kern="0" cap="none" spc="0" baseline="0">
                <a:solidFill>
                  <a:srgbClr val="000000"/>
                </a:solidFill>
                <a:uFillTx/>
              </a:defRPr>
            </a:pPr>
            <a:r>
              <a:rPr lang="fr-FR" sz="650" b="1" i="0" u="none" strike="noStrike" kern="0" cap="none" spc="20" baseline="0">
                <a:solidFill>
                  <a:srgbClr val="033163"/>
                </a:solidFill>
                <a:uFillTx/>
                <a:latin typeface="Proxima Nova"/>
                <a:cs typeface="Proxima Nova"/>
              </a:rPr>
              <a:t>COFINANCÉ</a:t>
            </a:r>
            <a:r>
              <a:rPr lang="fr-FR" sz="650" b="1" i="0" u="none" strike="noStrike" kern="0" cap="none" spc="270" baseline="0">
                <a:solidFill>
                  <a:srgbClr val="033163"/>
                </a:solidFill>
                <a:uFillTx/>
                <a:latin typeface="Proxima Nova"/>
                <a:cs typeface="Proxima Nova"/>
              </a:rPr>
              <a:t> </a:t>
            </a:r>
            <a:r>
              <a:rPr lang="fr-FR" sz="650" b="1" i="0" u="none" strike="noStrike" kern="0" cap="none" spc="-25" baseline="0">
                <a:solidFill>
                  <a:srgbClr val="033163"/>
                </a:solidFill>
                <a:uFillTx/>
                <a:latin typeface="Proxima Nova"/>
                <a:cs typeface="Proxima Nova"/>
              </a:rPr>
              <a:t>PAR</a:t>
            </a:r>
            <a:endParaRPr lang="fr-FR" sz="650" b="0" i="0" u="none" strike="noStrike" kern="0" cap="none" spc="0" baseline="0">
              <a:solidFill>
                <a:srgbClr val="000000"/>
              </a:solidFill>
              <a:uFillTx/>
              <a:latin typeface="Proxima Nova"/>
              <a:cs typeface="Proxima Nova"/>
            </a:endParaRPr>
          </a:p>
          <a:p>
            <a:pPr marL="0" marR="0" lvl="0" indent="0" algn="ctr" defTabSz="914400" rtl="0" fontAlgn="auto" hangingPunct="1">
              <a:lnSpc>
                <a:spcPts val="760"/>
              </a:lnSpc>
              <a:spcBef>
                <a:spcPts val="0"/>
              </a:spcBef>
              <a:spcAft>
                <a:spcPts val="0"/>
              </a:spcAft>
              <a:buNone/>
              <a:tabLst/>
              <a:defRPr sz="1800" b="0" i="0" u="none" strike="noStrike" kern="0" cap="none" spc="0" baseline="0">
                <a:solidFill>
                  <a:srgbClr val="000000"/>
                </a:solidFill>
                <a:uFillTx/>
              </a:defRPr>
            </a:pPr>
            <a:r>
              <a:rPr lang="fr-FR" sz="650" b="1" i="0" u="none" strike="noStrike" kern="0" cap="none" spc="0" baseline="0">
                <a:solidFill>
                  <a:srgbClr val="033163"/>
                </a:solidFill>
                <a:uFillTx/>
                <a:latin typeface="Proxima Nova"/>
                <a:cs typeface="Proxima Nova"/>
              </a:rPr>
              <a:t>L’UNION</a:t>
            </a:r>
            <a:r>
              <a:rPr lang="fr-FR" sz="650" b="1" i="0" u="none" strike="noStrike" kern="0" cap="none" spc="275" baseline="0">
                <a:solidFill>
                  <a:srgbClr val="033163"/>
                </a:solidFill>
                <a:uFillTx/>
                <a:latin typeface="Proxima Nova"/>
                <a:cs typeface="Proxima Nova"/>
              </a:rPr>
              <a:t> </a:t>
            </a:r>
            <a:r>
              <a:rPr lang="fr-FR" sz="650" b="1" i="0" u="none" strike="noStrike" kern="0" cap="none" spc="40" baseline="0">
                <a:solidFill>
                  <a:srgbClr val="033163"/>
                </a:solidFill>
                <a:uFillTx/>
                <a:latin typeface="Proxima Nova"/>
                <a:cs typeface="Proxima Nova"/>
              </a:rPr>
              <a:t>EUROPÉENNE</a:t>
            </a:r>
            <a:endParaRPr lang="fr-FR" sz="650" b="0" i="0" u="none" strike="noStrike" kern="0" cap="none" spc="0" baseline="0">
              <a:solidFill>
                <a:srgbClr val="000000"/>
              </a:solidFill>
              <a:uFillTx/>
              <a:latin typeface="Proxima Nova"/>
              <a:cs typeface="Proxima Nova"/>
            </a:endParaRPr>
          </a:p>
        </p:txBody>
      </p:sp>
      <p:sp>
        <p:nvSpPr>
          <p:cNvPr id="6" name="object 20">
            <a:extLst>
              <a:ext uri="{FF2B5EF4-FFF2-40B4-BE49-F238E27FC236}">
                <a16:creationId xmlns:a16="http://schemas.microsoft.com/office/drawing/2014/main" id="{197A47FD-7E10-4D0E-AAE3-BBB0F50218DD}"/>
              </a:ext>
            </a:extLst>
          </p:cNvPr>
          <p:cNvSpPr txBox="1"/>
          <p:nvPr/>
        </p:nvSpPr>
        <p:spPr>
          <a:xfrm>
            <a:off x="19106296" y="10518910"/>
            <a:ext cx="274950" cy="528322"/>
          </a:xfrm>
          <a:prstGeom prst="rect">
            <a:avLst/>
          </a:prstGeom>
          <a:noFill/>
          <a:ln cap="flat">
            <a:noFill/>
          </a:ln>
        </p:spPr>
        <p:txBody>
          <a:bodyPr vert="horz" wrap="square" lIns="0" tIns="12060" rIns="0" bIns="0" anchor="t" anchorCtr="0" compatLnSpc="1">
            <a:spAutoFit/>
          </a:bodyPr>
          <a:lstStyle/>
          <a:p>
            <a:pPr marL="12701" marR="0" lvl="0" indent="0" algn="l" defTabSz="914400" rtl="0" fontAlgn="auto" hangingPunct="1">
              <a:lnSpc>
                <a:spcPct val="100000"/>
              </a:lnSpc>
              <a:spcBef>
                <a:spcPts val="95"/>
              </a:spcBef>
              <a:spcAft>
                <a:spcPts val="0"/>
              </a:spcAft>
              <a:buNone/>
              <a:tabLst/>
              <a:defRPr sz="1800" b="0" i="0" u="none" strike="noStrike" kern="0" cap="none" spc="0" baseline="0">
                <a:solidFill>
                  <a:srgbClr val="000000"/>
                </a:solidFill>
                <a:uFillTx/>
              </a:defRPr>
            </a:pPr>
            <a:r>
              <a:rPr lang="fr-FR" sz="3300" b="0" i="0" u="none" strike="noStrike" kern="0" cap="none" spc="-50" baseline="0">
                <a:solidFill>
                  <a:srgbClr val="213D6D"/>
                </a:solidFill>
                <a:uFillTx/>
                <a:latin typeface="Proxima Nova Medium"/>
                <a:cs typeface="Proxima Nova Medium"/>
              </a:rPr>
              <a:t>5</a:t>
            </a:r>
            <a:endParaRPr lang="fr-FR" sz="3300" b="0" i="0" u="none" strike="noStrike" kern="0" cap="none" spc="0" baseline="0">
              <a:solidFill>
                <a:srgbClr val="000000"/>
              </a:solidFill>
              <a:uFillTx/>
              <a:latin typeface="Proxima Nova Medium"/>
              <a:cs typeface="Proxima Nova Medium"/>
            </a:endParaRPr>
          </a:p>
        </p:txBody>
      </p:sp>
      <p:sp>
        <p:nvSpPr>
          <p:cNvPr id="7" name="object 21">
            <a:extLst>
              <a:ext uri="{FF2B5EF4-FFF2-40B4-BE49-F238E27FC236}">
                <a16:creationId xmlns:a16="http://schemas.microsoft.com/office/drawing/2014/main" id="{00B510F2-0359-4722-839E-03E5733CF8B3}"/>
              </a:ext>
            </a:extLst>
          </p:cNvPr>
          <p:cNvSpPr/>
          <p:nvPr/>
        </p:nvSpPr>
        <p:spPr>
          <a:xfrm>
            <a:off x="0" y="1005218"/>
            <a:ext cx="1005209" cy="722632"/>
          </a:xfrm>
          <a:custGeom>
            <a:avLst/>
            <a:gdLst>
              <a:gd name="f0" fmla="val w"/>
              <a:gd name="f1" fmla="val h"/>
              <a:gd name="f2" fmla="val 0"/>
              <a:gd name="f3" fmla="val 1005205"/>
              <a:gd name="f4" fmla="val 722630"/>
              <a:gd name="f5" fmla="val 1005204"/>
              <a:gd name="f6" fmla="val 722480"/>
              <a:gd name="f7" fmla="*/ f0 1 1005205"/>
              <a:gd name="f8" fmla="*/ f1 1 722630"/>
              <a:gd name="f9" fmla="+- f4 0 f2"/>
              <a:gd name="f10" fmla="+- f3 0 f2"/>
              <a:gd name="f11" fmla="*/ f10 1 1005205"/>
              <a:gd name="f12" fmla="*/ f9 1 72263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1005205" h="722630">
                <a:moveTo>
                  <a:pt x="f5" y="f2"/>
                </a:moveTo>
                <a:lnTo>
                  <a:pt x="f2" y="f2"/>
                </a:lnTo>
                <a:lnTo>
                  <a:pt x="f2" y="f6"/>
                </a:lnTo>
                <a:lnTo>
                  <a:pt x="f5" y="f6"/>
                </a:lnTo>
                <a:lnTo>
                  <a:pt x="f5" y="f2"/>
                </a:lnTo>
                <a:close/>
              </a:path>
            </a:pathLst>
          </a:custGeom>
          <a:solidFill>
            <a:srgbClr val="033163"/>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
        <p:nvSpPr>
          <p:cNvPr id="8" name="object 22">
            <a:extLst>
              <a:ext uri="{FF2B5EF4-FFF2-40B4-BE49-F238E27FC236}">
                <a16:creationId xmlns:a16="http://schemas.microsoft.com/office/drawing/2014/main" id="{50596A34-70D8-4651-9D15-24D8992FDDAD}"/>
              </a:ext>
            </a:extLst>
          </p:cNvPr>
          <p:cNvSpPr/>
          <p:nvPr/>
        </p:nvSpPr>
        <p:spPr>
          <a:xfrm>
            <a:off x="4566339" y="8878010"/>
            <a:ext cx="251460" cy="248287"/>
          </a:xfrm>
          <a:custGeom>
            <a:avLst/>
            <a:gdLst>
              <a:gd name="f0" fmla="val w"/>
              <a:gd name="f1" fmla="val h"/>
              <a:gd name="f2" fmla="val 0"/>
              <a:gd name="f3" fmla="val 251460"/>
              <a:gd name="f4" fmla="val 248284"/>
              <a:gd name="f5" fmla="val 248159"/>
              <a:gd name="f6" fmla="val 251301"/>
              <a:gd name="f7" fmla="*/ f0 1 251460"/>
              <a:gd name="f8" fmla="*/ f1 1 248284"/>
              <a:gd name="f9" fmla="+- f4 0 f2"/>
              <a:gd name="f10" fmla="+- f3 0 f2"/>
              <a:gd name="f11" fmla="*/ f10 1 251460"/>
              <a:gd name="f12" fmla="*/ f9 1 248284"/>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251460" h="248284">
                <a:moveTo>
                  <a:pt x="f2" y="f2"/>
                </a:moveTo>
                <a:lnTo>
                  <a:pt x="f2" y="f5"/>
                </a:lnTo>
                <a:lnTo>
                  <a:pt x="f6" y="f5"/>
                </a:lnTo>
                <a:lnTo>
                  <a:pt x="f2" y="f2"/>
                </a:lnTo>
                <a:close/>
              </a:path>
            </a:pathLst>
          </a:custGeom>
          <a:solidFill>
            <a:srgbClr val="FFCC0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
        <p:nvSpPr>
          <p:cNvPr id="9" name="object 23">
            <a:extLst>
              <a:ext uri="{FF2B5EF4-FFF2-40B4-BE49-F238E27FC236}">
                <a16:creationId xmlns:a16="http://schemas.microsoft.com/office/drawing/2014/main" id="{FCD46D97-EA8E-4BCC-83B9-AEA7024D5046}"/>
              </a:ext>
            </a:extLst>
          </p:cNvPr>
          <p:cNvSpPr txBox="1"/>
          <p:nvPr/>
        </p:nvSpPr>
        <p:spPr>
          <a:xfrm>
            <a:off x="3220718" y="3229877"/>
            <a:ext cx="15885578" cy="5190903"/>
          </a:xfrm>
          <a:prstGeom prst="rect">
            <a:avLst/>
          </a:prstGeom>
          <a:noFill/>
          <a:ln cap="flat">
            <a:noFill/>
          </a:ln>
        </p:spPr>
        <p:txBody>
          <a:bodyPr vert="horz" wrap="square" lIns="0" tIns="12060" rIns="0" bIns="0" anchor="t" anchorCtr="0" compatLnSpc="1">
            <a:spAutoFit/>
          </a:bodyPr>
          <a:lstStyle/>
          <a:p>
            <a:pPr marL="12701" marR="22860" lvl="0" indent="0" algn="l" defTabSz="914400" rtl="0" fontAlgn="auto" hangingPunct="1">
              <a:lnSpc>
                <a:spcPct val="150000"/>
              </a:lnSpc>
              <a:spcBef>
                <a:spcPts val="95"/>
              </a:spcBef>
              <a:spcAft>
                <a:spcPts val="0"/>
              </a:spcAft>
              <a:buNone/>
              <a:tabLst/>
              <a:defRPr sz="1800" b="0" i="0" u="none" strike="noStrike" kern="0" cap="none" spc="0" baseline="0">
                <a:solidFill>
                  <a:srgbClr val="000000"/>
                </a:solidFill>
                <a:uFillTx/>
              </a:defRPr>
            </a:pPr>
            <a:r>
              <a:rPr lang="fr-FR" sz="2800" b="1" i="0" u="none" strike="noStrike" kern="0" cap="none" spc="0" baseline="0" dirty="0">
                <a:solidFill>
                  <a:srgbClr val="033163"/>
                </a:solidFill>
                <a:uFillTx/>
                <a:latin typeface="Proxima Nova"/>
                <a:cs typeface="Proxima Nova"/>
              </a:rPr>
              <a:t>1. </a:t>
            </a:r>
            <a:r>
              <a:rPr lang="fr-FR" sz="2800" b="0" i="0" u="none" strike="noStrike" kern="0" cap="none" spc="0" baseline="0" dirty="0">
                <a:solidFill>
                  <a:srgbClr val="033163"/>
                </a:solidFill>
                <a:uFillTx/>
                <a:latin typeface="Proxima Nova"/>
                <a:cs typeface="Proxima Nova"/>
              </a:rPr>
              <a:t>Le projet a été déposé avant la date limite de l’appel à projets sur E synergie</a:t>
            </a:r>
          </a:p>
          <a:p>
            <a:pPr marL="12701" marR="22860" lvl="0" indent="0" algn="l" defTabSz="914400" rtl="0" fontAlgn="auto" hangingPunct="1">
              <a:lnSpc>
                <a:spcPct val="150000"/>
              </a:lnSpc>
              <a:spcBef>
                <a:spcPts val="95"/>
              </a:spcBef>
              <a:spcAft>
                <a:spcPts val="0"/>
              </a:spcAft>
              <a:buNone/>
              <a:tabLst/>
              <a:defRPr sz="1800" b="0" i="0" u="none" strike="noStrike" kern="0" cap="none" spc="0" baseline="0">
                <a:solidFill>
                  <a:srgbClr val="000000"/>
                </a:solidFill>
                <a:uFillTx/>
              </a:defRPr>
            </a:pPr>
            <a:r>
              <a:rPr lang="fr-FR" sz="2800" b="0" i="0" u="none" strike="noStrike" kern="0" cap="none" spc="0" baseline="0" dirty="0">
                <a:solidFill>
                  <a:srgbClr val="033163"/>
                </a:solidFill>
                <a:uFillTx/>
                <a:latin typeface="Proxima Nova"/>
                <a:cs typeface="Proxima Nova"/>
              </a:rPr>
              <a:t>☐Oui ☐Non</a:t>
            </a:r>
          </a:p>
          <a:p>
            <a:pPr marL="12701" marR="22860" lvl="0" indent="0" algn="l" defTabSz="914400" rtl="0" fontAlgn="auto" hangingPunct="1">
              <a:lnSpc>
                <a:spcPct val="150000"/>
              </a:lnSpc>
              <a:spcBef>
                <a:spcPts val="95"/>
              </a:spcBef>
              <a:spcAft>
                <a:spcPts val="0"/>
              </a:spcAft>
              <a:buNone/>
              <a:tabLst/>
              <a:defRPr sz="1800" b="0" i="0" u="none" strike="noStrike" kern="0" cap="none" spc="0" baseline="0">
                <a:solidFill>
                  <a:srgbClr val="000000"/>
                </a:solidFill>
                <a:uFillTx/>
              </a:defRPr>
            </a:pPr>
            <a:r>
              <a:rPr lang="fr-FR" sz="2800" b="1" i="0" u="none" strike="noStrike" kern="0" cap="none" spc="0" baseline="0" dirty="0">
                <a:solidFill>
                  <a:srgbClr val="033163"/>
                </a:solidFill>
                <a:uFillTx/>
                <a:latin typeface="Proxima Nova"/>
                <a:cs typeface="Proxima Nova"/>
              </a:rPr>
              <a:t>2. </a:t>
            </a:r>
            <a:r>
              <a:rPr lang="fr-FR" sz="2800" b="0" i="0" u="none" strike="noStrike" kern="0" cap="none" spc="0" baseline="0" dirty="0">
                <a:solidFill>
                  <a:srgbClr val="033163"/>
                </a:solidFill>
                <a:uFillTx/>
                <a:latin typeface="Proxima Nova"/>
                <a:cs typeface="Proxima Nova"/>
              </a:rPr>
              <a:t>Le bénéficiaire est éligible </a:t>
            </a:r>
          </a:p>
          <a:p>
            <a:pPr marL="12701" marR="22860" lvl="0" indent="0" algn="l" defTabSz="914400" rtl="0" fontAlgn="auto" hangingPunct="1">
              <a:lnSpc>
                <a:spcPct val="150000"/>
              </a:lnSpc>
              <a:spcBef>
                <a:spcPts val="95"/>
              </a:spcBef>
              <a:spcAft>
                <a:spcPts val="0"/>
              </a:spcAft>
              <a:buNone/>
              <a:tabLst/>
              <a:defRPr sz="1800" b="0" i="0" u="none" strike="noStrike" kern="0" cap="none" spc="0" baseline="0">
                <a:solidFill>
                  <a:srgbClr val="000000"/>
                </a:solidFill>
                <a:uFillTx/>
              </a:defRPr>
            </a:pPr>
            <a:r>
              <a:rPr lang="fr-FR" sz="2800" b="0" i="0" u="none" strike="noStrike" kern="0" cap="none" spc="0" baseline="0" dirty="0">
                <a:solidFill>
                  <a:srgbClr val="033163"/>
                </a:solidFill>
                <a:uFillTx/>
                <a:latin typeface="Proxima Nova"/>
                <a:cs typeface="Proxima Nova"/>
              </a:rPr>
              <a:t>☐Oui ☐Non</a:t>
            </a:r>
          </a:p>
          <a:p>
            <a:pPr marL="12701" marR="22860" lvl="0" indent="0" algn="l" defTabSz="914400" rtl="0" fontAlgn="auto" hangingPunct="1">
              <a:lnSpc>
                <a:spcPct val="150000"/>
              </a:lnSpc>
              <a:spcBef>
                <a:spcPts val="95"/>
              </a:spcBef>
              <a:spcAft>
                <a:spcPts val="0"/>
              </a:spcAft>
              <a:buNone/>
              <a:tabLst/>
              <a:defRPr sz="1800" b="0" i="0" u="none" strike="noStrike" kern="0" cap="none" spc="0" baseline="0">
                <a:solidFill>
                  <a:srgbClr val="000000"/>
                </a:solidFill>
                <a:uFillTx/>
              </a:defRPr>
            </a:pPr>
            <a:r>
              <a:rPr lang="fr-FR" sz="2800" b="1" i="0" u="none" strike="noStrike" kern="0" cap="none" spc="0" baseline="0" dirty="0">
                <a:solidFill>
                  <a:srgbClr val="033163"/>
                </a:solidFill>
                <a:uFillTx/>
                <a:latin typeface="Proxima Nova"/>
                <a:cs typeface="Proxima Nova"/>
              </a:rPr>
              <a:t>3. </a:t>
            </a:r>
            <a:r>
              <a:rPr lang="fr-FR" sz="2800" i="0" u="none" strike="noStrike" kern="0" cap="none" spc="0" baseline="0" dirty="0">
                <a:solidFill>
                  <a:srgbClr val="033163"/>
                </a:solidFill>
                <a:uFillTx/>
                <a:latin typeface="Proxima Nova"/>
                <a:cs typeface="Proxima Nova"/>
              </a:rPr>
              <a:t>La nature de l’opération est éligible </a:t>
            </a:r>
          </a:p>
          <a:p>
            <a:pPr marL="12701" marR="22860" lvl="0" indent="0" algn="l" defTabSz="914400" rtl="0" fontAlgn="auto" hangingPunct="1">
              <a:lnSpc>
                <a:spcPct val="150000"/>
              </a:lnSpc>
              <a:spcBef>
                <a:spcPts val="95"/>
              </a:spcBef>
              <a:spcAft>
                <a:spcPts val="0"/>
              </a:spcAft>
              <a:buNone/>
              <a:tabLst/>
              <a:defRPr sz="1800" b="0" i="0" u="none" strike="noStrike" kern="0" cap="none" spc="0" baseline="0">
                <a:solidFill>
                  <a:srgbClr val="000000"/>
                </a:solidFill>
                <a:uFillTx/>
              </a:defRPr>
            </a:pPr>
            <a:r>
              <a:rPr lang="fr-FR" sz="2800" i="0" u="none" strike="noStrike" kern="0" cap="none" spc="0" baseline="0" dirty="0">
                <a:solidFill>
                  <a:srgbClr val="033163"/>
                </a:solidFill>
                <a:uFillTx/>
                <a:latin typeface="Proxima Nova"/>
                <a:cs typeface="Proxima Nova"/>
              </a:rPr>
              <a:t>☐Oui ☐Non</a:t>
            </a:r>
          </a:p>
          <a:p>
            <a:pPr marL="12701" marR="22860" lvl="0" indent="0" algn="l" defTabSz="914400" rtl="0" fontAlgn="auto" hangingPunct="1">
              <a:lnSpc>
                <a:spcPct val="150000"/>
              </a:lnSpc>
              <a:spcBef>
                <a:spcPts val="95"/>
              </a:spcBef>
              <a:spcAft>
                <a:spcPts val="0"/>
              </a:spcAft>
              <a:buNone/>
              <a:tabLst/>
              <a:defRPr sz="1800" b="0" i="0" u="none" strike="noStrike" kern="0" cap="none" spc="0" baseline="0">
                <a:solidFill>
                  <a:srgbClr val="000000"/>
                </a:solidFill>
                <a:uFillTx/>
              </a:defRPr>
            </a:pPr>
            <a:r>
              <a:rPr lang="fr-FR" sz="2800" b="1" i="0" u="none" strike="noStrike" kern="0" cap="none" spc="0" baseline="0" dirty="0">
                <a:solidFill>
                  <a:srgbClr val="033163"/>
                </a:solidFill>
                <a:uFillTx/>
                <a:latin typeface="Proxima Nova"/>
                <a:cs typeface="Proxima Nova"/>
              </a:rPr>
              <a:t>4. </a:t>
            </a:r>
            <a:r>
              <a:rPr lang="fr-FR" sz="2800" i="0" u="none" strike="noStrike" kern="0" cap="none" spc="0" baseline="0" dirty="0">
                <a:solidFill>
                  <a:srgbClr val="033163"/>
                </a:solidFill>
                <a:uFillTx/>
                <a:latin typeface="Proxima Nova"/>
                <a:cs typeface="Proxima Nova"/>
              </a:rPr>
              <a:t>Les pièces transmises sont-elles probantes</a:t>
            </a:r>
          </a:p>
          <a:p>
            <a:pPr marL="12701" marR="22860" lvl="0" indent="0" algn="l" defTabSz="914400" rtl="0" fontAlgn="auto" hangingPunct="1">
              <a:lnSpc>
                <a:spcPct val="150000"/>
              </a:lnSpc>
              <a:spcBef>
                <a:spcPts val="95"/>
              </a:spcBef>
              <a:spcAft>
                <a:spcPts val="0"/>
              </a:spcAft>
              <a:buNone/>
              <a:tabLst/>
              <a:defRPr sz="1800" b="0" i="0" u="none" strike="noStrike" kern="0" cap="none" spc="0" baseline="0">
                <a:solidFill>
                  <a:srgbClr val="000000"/>
                </a:solidFill>
                <a:uFillTx/>
              </a:defRPr>
            </a:pPr>
            <a:r>
              <a:rPr lang="fr-FR" sz="2800" i="0" u="none" strike="noStrike" kern="0" cap="none" spc="0" baseline="0" dirty="0">
                <a:solidFill>
                  <a:srgbClr val="033163"/>
                </a:solidFill>
                <a:uFillTx/>
                <a:latin typeface="Proxima Nova"/>
                <a:cs typeface="Proxima Nova"/>
              </a:rPr>
              <a:t>☐Oui ☐Non</a:t>
            </a:r>
            <a:endParaRPr lang="fr-FR" sz="2800" i="0" u="none" strike="noStrike" kern="0" cap="none" spc="0" baseline="0" dirty="0">
              <a:solidFill>
                <a:srgbClr val="000000"/>
              </a:solidFill>
              <a:uFillTx/>
              <a:latin typeface="Proxima Nova"/>
              <a:cs typeface="Proxima Nova"/>
            </a:endParaRPr>
          </a:p>
        </p:txBody>
      </p:sp>
      <p:sp>
        <p:nvSpPr>
          <p:cNvPr id="10" name="object 24">
            <a:extLst>
              <a:ext uri="{FF2B5EF4-FFF2-40B4-BE49-F238E27FC236}">
                <a16:creationId xmlns:a16="http://schemas.microsoft.com/office/drawing/2014/main" id="{7CEE166E-D3D2-4D2C-8ED5-C5CC2FC817E8}"/>
              </a:ext>
            </a:extLst>
          </p:cNvPr>
          <p:cNvSpPr txBox="1"/>
          <p:nvPr/>
        </p:nvSpPr>
        <p:spPr>
          <a:xfrm>
            <a:off x="5057061" y="8880076"/>
            <a:ext cx="11108688" cy="1373447"/>
          </a:xfrm>
          <a:prstGeom prst="rect">
            <a:avLst/>
          </a:prstGeom>
          <a:noFill/>
          <a:ln cap="flat">
            <a:noFill/>
          </a:ln>
        </p:spPr>
        <p:txBody>
          <a:bodyPr vert="horz" wrap="square" lIns="0" tIns="12060" rIns="0" bIns="0" anchor="t" anchorCtr="0" compatLnSpc="1">
            <a:spAutoFit/>
          </a:bodyPr>
          <a:lstStyle/>
          <a:p>
            <a:pPr marL="12701" marR="5084" lvl="0" indent="0" algn="l"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r>
              <a:rPr lang="fr-FR" sz="3000" b="0" i="0" u="none" strike="noStrike" kern="0" cap="none" spc="0" baseline="0" dirty="0">
                <a:solidFill>
                  <a:srgbClr val="033163"/>
                </a:solidFill>
                <a:uFillTx/>
                <a:latin typeface="Proxima Nova"/>
                <a:cs typeface="Proxima Nova"/>
              </a:rPr>
              <a:t>Les critères d’éligibilité sont binaires (oui-non) alors que les critères de sélection permettent de noter et de prioriser les dossiers</a:t>
            </a:r>
            <a:endParaRPr lang="fr-FR" sz="3000" b="0" i="0" u="none" strike="noStrike" kern="0" cap="none" spc="0" baseline="0" dirty="0">
              <a:solidFill>
                <a:srgbClr val="000000"/>
              </a:solidFill>
              <a:uFillTx/>
              <a:latin typeface="Proxima Nova"/>
              <a:cs typeface="Proxima Nova"/>
            </a:endParaRPr>
          </a:p>
        </p:txBody>
      </p:sp>
      <p:pic>
        <p:nvPicPr>
          <p:cNvPr id="11" name="Image 33">
            <a:extLst>
              <a:ext uri="{FF2B5EF4-FFF2-40B4-BE49-F238E27FC236}">
                <a16:creationId xmlns:a16="http://schemas.microsoft.com/office/drawing/2014/main" id="{4F751F2F-8FFF-4F9E-87BB-AC0B82E79F44}"/>
              </a:ext>
            </a:extLst>
          </p:cNvPr>
          <p:cNvPicPr>
            <a:picLocks noChangeAspect="1"/>
          </p:cNvPicPr>
          <p:nvPr/>
        </p:nvPicPr>
        <p:blipFill>
          <a:blip r:embed="rId2"/>
          <a:stretch>
            <a:fillRect/>
          </a:stretch>
        </p:blipFill>
        <p:spPr>
          <a:xfrm>
            <a:off x="-23280" y="7918201"/>
            <a:ext cx="4008116" cy="3410053"/>
          </a:xfrm>
          <a:prstGeom prst="rect">
            <a:avLst/>
          </a:prstGeom>
          <a:noFill/>
          <a:ln cap="flat">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806AC4DF-1088-4DB0-829B-D3B8CB655DCA}"/>
              </a:ext>
            </a:extLst>
          </p:cNvPr>
          <p:cNvSpPr txBox="1">
            <a:spLocks noGrp="1"/>
          </p:cNvSpPr>
          <p:nvPr>
            <p:ph type="title"/>
          </p:nvPr>
        </p:nvSpPr>
        <p:spPr>
          <a:xfrm>
            <a:off x="1515983" y="1019016"/>
            <a:ext cx="17865272" cy="711832"/>
          </a:xfrm>
        </p:spPr>
        <p:txBody>
          <a:bodyPr tIns="12701"/>
          <a:lstStyle/>
          <a:p>
            <a:pPr marL="12701" lvl="0">
              <a:spcBef>
                <a:spcPts val="100"/>
              </a:spcBef>
            </a:pPr>
            <a:r>
              <a:rPr lang="fr-FR" sz="4500" spc="100" dirty="0">
                <a:solidFill>
                  <a:srgbClr val="033163"/>
                </a:solidFill>
              </a:rPr>
              <a:t>CRITERES DE SELECTION</a:t>
            </a:r>
          </a:p>
        </p:txBody>
      </p:sp>
      <p:sp>
        <p:nvSpPr>
          <p:cNvPr id="3" name="object 3">
            <a:extLst>
              <a:ext uri="{FF2B5EF4-FFF2-40B4-BE49-F238E27FC236}">
                <a16:creationId xmlns:a16="http://schemas.microsoft.com/office/drawing/2014/main" id="{BB6C489A-F538-40EA-950F-C7051EFE0CA2}"/>
              </a:ext>
            </a:extLst>
          </p:cNvPr>
          <p:cNvSpPr txBox="1"/>
          <p:nvPr/>
        </p:nvSpPr>
        <p:spPr>
          <a:xfrm>
            <a:off x="1520976" y="2256986"/>
            <a:ext cx="11045677" cy="631585"/>
          </a:xfrm>
          <a:prstGeom prst="rect">
            <a:avLst/>
          </a:prstGeom>
          <a:noFill/>
          <a:ln cap="flat">
            <a:noFill/>
          </a:ln>
        </p:spPr>
        <p:txBody>
          <a:bodyPr vert="horz" wrap="square" lIns="0" tIns="15873" rIns="0" bIns="0" anchor="t" anchorCtr="0" compatLnSpc="1">
            <a:spAutoFit/>
          </a:bodyPr>
          <a:lstStyle/>
          <a:p>
            <a:pPr marL="12701" marR="0" lvl="0" indent="0" algn="l" defTabSz="914400" rtl="0" fontAlgn="auto" hangingPunct="1">
              <a:lnSpc>
                <a:spcPct val="100000"/>
              </a:lnSpc>
              <a:spcBef>
                <a:spcPts val="125"/>
              </a:spcBef>
              <a:spcAft>
                <a:spcPts val="0"/>
              </a:spcAft>
              <a:buNone/>
              <a:tabLst/>
              <a:defRPr sz="1800" b="0" i="0" u="none" strike="noStrike" kern="0" cap="none" spc="0" baseline="0">
                <a:solidFill>
                  <a:srgbClr val="000000"/>
                </a:solidFill>
                <a:uFillTx/>
              </a:defRPr>
            </a:pPr>
            <a:r>
              <a:rPr lang="fr-FR" sz="4000" b="1" i="0" u="none" strike="noStrike" kern="0" cap="none" spc="-20" baseline="0">
                <a:solidFill>
                  <a:srgbClr val="033163"/>
                </a:solidFill>
                <a:uFillTx/>
                <a:latin typeface="Proxima Nova"/>
                <a:cs typeface="Proxima Nova"/>
              </a:rPr>
              <a:t>Catégorie 2 : Critères d’éligibilité</a:t>
            </a:r>
            <a:endParaRPr lang="fr-FR" sz="4000" b="0" i="0" u="none" strike="noStrike" kern="0" cap="none" spc="0" baseline="0">
              <a:solidFill>
                <a:srgbClr val="000000"/>
              </a:solidFill>
              <a:uFillTx/>
              <a:latin typeface="Proxima Nova"/>
              <a:cs typeface="Proxima Nova"/>
            </a:endParaRPr>
          </a:p>
        </p:txBody>
      </p:sp>
      <p:sp>
        <p:nvSpPr>
          <p:cNvPr id="5" name="object 19">
            <a:extLst>
              <a:ext uri="{FF2B5EF4-FFF2-40B4-BE49-F238E27FC236}">
                <a16:creationId xmlns:a16="http://schemas.microsoft.com/office/drawing/2014/main" id="{D4B5FD79-93E1-4AB3-9982-D73A51FE18AF}"/>
              </a:ext>
            </a:extLst>
          </p:cNvPr>
          <p:cNvSpPr txBox="1"/>
          <p:nvPr/>
        </p:nvSpPr>
        <p:spPr>
          <a:xfrm>
            <a:off x="1703984" y="10574414"/>
            <a:ext cx="1022985" cy="224786"/>
          </a:xfrm>
          <a:prstGeom prst="rect">
            <a:avLst/>
          </a:prstGeom>
          <a:noFill/>
          <a:ln cap="flat">
            <a:noFill/>
          </a:ln>
        </p:spPr>
        <p:txBody>
          <a:bodyPr vert="horz" wrap="square" lIns="0" tIns="17775" rIns="0" bIns="0" anchor="t" anchorCtr="1" compatLnSpc="1">
            <a:spAutoFit/>
          </a:bodyPr>
          <a:lstStyle/>
          <a:p>
            <a:pPr marL="0" marR="0" lvl="0" indent="0" algn="ctr" defTabSz="914400" rtl="0" fontAlgn="auto" hangingPunct="1">
              <a:lnSpc>
                <a:spcPts val="760"/>
              </a:lnSpc>
              <a:spcBef>
                <a:spcPts val="140"/>
              </a:spcBef>
              <a:spcAft>
                <a:spcPts val="0"/>
              </a:spcAft>
              <a:buNone/>
              <a:tabLst/>
              <a:defRPr sz="1800" b="0" i="0" u="none" strike="noStrike" kern="0" cap="none" spc="0" baseline="0">
                <a:solidFill>
                  <a:srgbClr val="000000"/>
                </a:solidFill>
                <a:uFillTx/>
              </a:defRPr>
            </a:pPr>
            <a:r>
              <a:rPr lang="fr-FR" sz="650" b="1" i="0" u="none" strike="noStrike" kern="0" cap="none" spc="20" baseline="0">
                <a:solidFill>
                  <a:srgbClr val="033163"/>
                </a:solidFill>
                <a:uFillTx/>
                <a:latin typeface="Proxima Nova"/>
                <a:cs typeface="Proxima Nova"/>
              </a:rPr>
              <a:t>COFINANCÉ</a:t>
            </a:r>
            <a:r>
              <a:rPr lang="fr-FR" sz="650" b="1" i="0" u="none" strike="noStrike" kern="0" cap="none" spc="270" baseline="0">
                <a:solidFill>
                  <a:srgbClr val="033163"/>
                </a:solidFill>
                <a:uFillTx/>
                <a:latin typeface="Proxima Nova"/>
                <a:cs typeface="Proxima Nova"/>
              </a:rPr>
              <a:t> </a:t>
            </a:r>
            <a:r>
              <a:rPr lang="fr-FR" sz="650" b="1" i="0" u="none" strike="noStrike" kern="0" cap="none" spc="-25" baseline="0">
                <a:solidFill>
                  <a:srgbClr val="033163"/>
                </a:solidFill>
                <a:uFillTx/>
                <a:latin typeface="Proxima Nova"/>
                <a:cs typeface="Proxima Nova"/>
              </a:rPr>
              <a:t>PAR</a:t>
            </a:r>
            <a:endParaRPr lang="fr-FR" sz="650" b="0" i="0" u="none" strike="noStrike" kern="0" cap="none" spc="0" baseline="0">
              <a:solidFill>
                <a:srgbClr val="000000"/>
              </a:solidFill>
              <a:uFillTx/>
              <a:latin typeface="Proxima Nova"/>
              <a:cs typeface="Proxima Nova"/>
            </a:endParaRPr>
          </a:p>
          <a:p>
            <a:pPr marL="0" marR="0" lvl="0" indent="0" algn="ctr" defTabSz="914400" rtl="0" fontAlgn="auto" hangingPunct="1">
              <a:lnSpc>
                <a:spcPts val="760"/>
              </a:lnSpc>
              <a:spcBef>
                <a:spcPts val="0"/>
              </a:spcBef>
              <a:spcAft>
                <a:spcPts val="0"/>
              </a:spcAft>
              <a:buNone/>
              <a:tabLst/>
              <a:defRPr sz="1800" b="0" i="0" u="none" strike="noStrike" kern="0" cap="none" spc="0" baseline="0">
                <a:solidFill>
                  <a:srgbClr val="000000"/>
                </a:solidFill>
                <a:uFillTx/>
              </a:defRPr>
            </a:pPr>
            <a:r>
              <a:rPr lang="fr-FR" sz="650" b="1" i="0" u="none" strike="noStrike" kern="0" cap="none" spc="0" baseline="0">
                <a:solidFill>
                  <a:srgbClr val="033163"/>
                </a:solidFill>
                <a:uFillTx/>
                <a:latin typeface="Proxima Nova"/>
                <a:cs typeface="Proxima Nova"/>
              </a:rPr>
              <a:t>L’UNION</a:t>
            </a:r>
            <a:r>
              <a:rPr lang="fr-FR" sz="650" b="1" i="0" u="none" strike="noStrike" kern="0" cap="none" spc="275" baseline="0">
                <a:solidFill>
                  <a:srgbClr val="033163"/>
                </a:solidFill>
                <a:uFillTx/>
                <a:latin typeface="Proxima Nova"/>
                <a:cs typeface="Proxima Nova"/>
              </a:rPr>
              <a:t> </a:t>
            </a:r>
            <a:r>
              <a:rPr lang="fr-FR" sz="650" b="1" i="0" u="none" strike="noStrike" kern="0" cap="none" spc="40" baseline="0">
                <a:solidFill>
                  <a:srgbClr val="033163"/>
                </a:solidFill>
                <a:uFillTx/>
                <a:latin typeface="Proxima Nova"/>
                <a:cs typeface="Proxima Nova"/>
              </a:rPr>
              <a:t>EUROPÉENNE</a:t>
            </a:r>
            <a:endParaRPr lang="fr-FR" sz="650" b="0" i="0" u="none" strike="noStrike" kern="0" cap="none" spc="0" baseline="0">
              <a:solidFill>
                <a:srgbClr val="000000"/>
              </a:solidFill>
              <a:uFillTx/>
              <a:latin typeface="Proxima Nova"/>
              <a:cs typeface="Proxima Nova"/>
            </a:endParaRPr>
          </a:p>
        </p:txBody>
      </p:sp>
      <p:sp>
        <p:nvSpPr>
          <p:cNvPr id="6" name="object 20">
            <a:extLst>
              <a:ext uri="{FF2B5EF4-FFF2-40B4-BE49-F238E27FC236}">
                <a16:creationId xmlns:a16="http://schemas.microsoft.com/office/drawing/2014/main" id="{2E3843FC-755E-4551-80C6-3AD977304992}"/>
              </a:ext>
            </a:extLst>
          </p:cNvPr>
          <p:cNvSpPr txBox="1"/>
          <p:nvPr/>
        </p:nvSpPr>
        <p:spPr>
          <a:xfrm>
            <a:off x="19106296" y="10518910"/>
            <a:ext cx="274950" cy="528322"/>
          </a:xfrm>
          <a:prstGeom prst="rect">
            <a:avLst/>
          </a:prstGeom>
          <a:noFill/>
          <a:ln cap="flat">
            <a:noFill/>
          </a:ln>
        </p:spPr>
        <p:txBody>
          <a:bodyPr vert="horz" wrap="square" lIns="0" tIns="12060" rIns="0" bIns="0" anchor="t" anchorCtr="0" compatLnSpc="1">
            <a:spAutoFit/>
          </a:bodyPr>
          <a:lstStyle/>
          <a:p>
            <a:pPr marL="12701" marR="0" lvl="0" indent="0" algn="l" defTabSz="914400" rtl="0" fontAlgn="auto" hangingPunct="1">
              <a:lnSpc>
                <a:spcPct val="100000"/>
              </a:lnSpc>
              <a:spcBef>
                <a:spcPts val="95"/>
              </a:spcBef>
              <a:spcAft>
                <a:spcPts val="0"/>
              </a:spcAft>
              <a:buNone/>
              <a:tabLst/>
              <a:defRPr sz="1800" b="0" i="0" u="none" strike="noStrike" kern="0" cap="none" spc="0" baseline="0">
                <a:solidFill>
                  <a:srgbClr val="000000"/>
                </a:solidFill>
                <a:uFillTx/>
              </a:defRPr>
            </a:pPr>
            <a:r>
              <a:rPr lang="fr-FR" sz="3300" b="0" i="0" u="none" strike="noStrike" kern="0" cap="none" spc="-50" baseline="0">
                <a:solidFill>
                  <a:srgbClr val="213D6D"/>
                </a:solidFill>
                <a:uFillTx/>
                <a:latin typeface="Proxima Nova Medium"/>
                <a:cs typeface="Proxima Nova Medium"/>
              </a:rPr>
              <a:t>5</a:t>
            </a:r>
            <a:endParaRPr lang="fr-FR" sz="3300" b="0" i="0" u="none" strike="noStrike" kern="0" cap="none" spc="0" baseline="0">
              <a:solidFill>
                <a:srgbClr val="000000"/>
              </a:solidFill>
              <a:uFillTx/>
              <a:latin typeface="Proxima Nova Medium"/>
              <a:cs typeface="Proxima Nova Medium"/>
            </a:endParaRPr>
          </a:p>
        </p:txBody>
      </p:sp>
      <p:sp>
        <p:nvSpPr>
          <p:cNvPr id="7" name="object 21">
            <a:extLst>
              <a:ext uri="{FF2B5EF4-FFF2-40B4-BE49-F238E27FC236}">
                <a16:creationId xmlns:a16="http://schemas.microsoft.com/office/drawing/2014/main" id="{E17462CA-62E7-4D68-B174-84F26D45734D}"/>
              </a:ext>
            </a:extLst>
          </p:cNvPr>
          <p:cNvSpPr/>
          <p:nvPr/>
        </p:nvSpPr>
        <p:spPr>
          <a:xfrm>
            <a:off x="0" y="1005218"/>
            <a:ext cx="1005209" cy="722632"/>
          </a:xfrm>
          <a:custGeom>
            <a:avLst/>
            <a:gdLst>
              <a:gd name="f0" fmla="val w"/>
              <a:gd name="f1" fmla="val h"/>
              <a:gd name="f2" fmla="val 0"/>
              <a:gd name="f3" fmla="val 1005205"/>
              <a:gd name="f4" fmla="val 722630"/>
              <a:gd name="f5" fmla="val 1005204"/>
              <a:gd name="f6" fmla="val 722480"/>
              <a:gd name="f7" fmla="*/ f0 1 1005205"/>
              <a:gd name="f8" fmla="*/ f1 1 722630"/>
              <a:gd name="f9" fmla="+- f4 0 f2"/>
              <a:gd name="f10" fmla="+- f3 0 f2"/>
              <a:gd name="f11" fmla="*/ f10 1 1005205"/>
              <a:gd name="f12" fmla="*/ f9 1 72263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1005205" h="722630">
                <a:moveTo>
                  <a:pt x="f5" y="f2"/>
                </a:moveTo>
                <a:lnTo>
                  <a:pt x="f2" y="f2"/>
                </a:lnTo>
                <a:lnTo>
                  <a:pt x="f2" y="f6"/>
                </a:lnTo>
                <a:lnTo>
                  <a:pt x="f5" y="f6"/>
                </a:lnTo>
                <a:lnTo>
                  <a:pt x="f5" y="f2"/>
                </a:lnTo>
                <a:close/>
              </a:path>
            </a:pathLst>
          </a:custGeom>
          <a:solidFill>
            <a:srgbClr val="033163"/>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
        <p:nvSpPr>
          <p:cNvPr id="9" name="object 23">
            <a:extLst>
              <a:ext uri="{FF2B5EF4-FFF2-40B4-BE49-F238E27FC236}">
                <a16:creationId xmlns:a16="http://schemas.microsoft.com/office/drawing/2014/main" id="{A85E3B09-88CD-44EA-AAC3-673139B4A48A}"/>
              </a:ext>
            </a:extLst>
          </p:cNvPr>
          <p:cNvSpPr txBox="1"/>
          <p:nvPr/>
        </p:nvSpPr>
        <p:spPr>
          <a:xfrm>
            <a:off x="3984836" y="3746816"/>
            <a:ext cx="15885578" cy="6543518"/>
          </a:xfrm>
          <a:prstGeom prst="rect">
            <a:avLst/>
          </a:prstGeom>
          <a:noFill/>
          <a:ln cap="flat">
            <a:noFill/>
          </a:ln>
        </p:spPr>
        <p:txBody>
          <a:bodyPr vert="horz" wrap="square" lIns="0" tIns="12060" rIns="0" bIns="0" anchor="t" anchorCtr="0" compatLnSpc="1">
            <a:spAutoFit/>
          </a:bodyPr>
          <a:lstStyle/>
          <a:p>
            <a:pPr marL="12701" marR="22860" lvl="0" indent="0"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r>
              <a:rPr lang="fr-FR" sz="3000" b="1" i="0" u="none" strike="noStrike" kern="0" cap="none" spc="0" baseline="0" dirty="0">
                <a:solidFill>
                  <a:srgbClr val="033163"/>
                </a:solidFill>
                <a:uFillTx/>
                <a:latin typeface="Proxima Nova"/>
                <a:cs typeface="Proxima Nova"/>
              </a:rPr>
              <a:t>1.</a:t>
            </a:r>
            <a:r>
              <a:rPr lang="fr-FR" sz="3000" b="0" i="0" u="none" strike="noStrike" kern="0" cap="none" spc="0" baseline="0" dirty="0">
                <a:solidFill>
                  <a:srgbClr val="033163"/>
                </a:solidFill>
                <a:uFillTx/>
                <a:latin typeface="Proxima Nova"/>
                <a:cs typeface="Proxima Nova"/>
              </a:rPr>
              <a:t> L’opération est éligible temporellement </a:t>
            </a:r>
          </a:p>
          <a:p>
            <a:pPr marL="12701" marR="22860" lvl="0" indent="0" defTabSz="914400" rtl="0" fontAlgn="auto" hangingPunct="1">
              <a:lnSpc>
                <a:spcPct val="150000"/>
              </a:lnSpc>
              <a:spcBef>
                <a:spcPts val="95"/>
              </a:spcBef>
              <a:spcAft>
                <a:spcPts val="0"/>
              </a:spcAft>
              <a:buNone/>
              <a:tabLst/>
              <a:defRPr sz="1800" b="0" i="0" u="none" strike="noStrike" kern="0" cap="none" spc="0" baseline="0">
                <a:solidFill>
                  <a:srgbClr val="000000"/>
                </a:solidFill>
                <a:uFillTx/>
              </a:defRPr>
            </a:pPr>
            <a:r>
              <a:rPr lang="fr-FR" sz="3000" b="0" i="0" u="none" strike="noStrike" kern="0" cap="none" spc="0" baseline="0" dirty="0">
                <a:solidFill>
                  <a:srgbClr val="033163"/>
                </a:solidFill>
                <a:uFillTx/>
                <a:latin typeface="Proxima Nova"/>
                <a:cs typeface="Proxima Nova"/>
              </a:rPr>
              <a:t>☐Oui ☐Non</a:t>
            </a:r>
          </a:p>
          <a:p>
            <a:pPr marL="12701" marR="22860" lvl="0" indent="0" defTabSz="914400" rtl="0" fontAlgn="auto" hangingPunct="1">
              <a:lnSpc>
                <a:spcPct val="150000"/>
              </a:lnSpc>
              <a:spcBef>
                <a:spcPts val="95"/>
              </a:spcBef>
              <a:spcAft>
                <a:spcPts val="0"/>
              </a:spcAft>
              <a:buNone/>
              <a:tabLst/>
              <a:defRPr sz="1800" b="0" i="0" u="none" strike="noStrike" kern="0" cap="none" spc="0" baseline="0">
                <a:solidFill>
                  <a:srgbClr val="000000"/>
                </a:solidFill>
                <a:uFillTx/>
              </a:defRPr>
            </a:pPr>
            <a:r>
              <a:rPr lang="fr-FR" sz="3000" b="1" i="0" u="none" strike="noStrike" kern="0" cap="none" spc="0" baseline="0" dirty="0">
                <a:solidFill>
                  <a:srgbClr val="033163"/>
                </a:solidFill>
                <a:uFillTx/>
                <a:latin typeface="Proxima Nova"/>
                <a:cs typeface="Proxima Nova"/>
              </a:rPr>
              <a:t>2.</a:t>
            </a:r>
            <a:r>
              <a:rPr lang="fr-FR" sz="3000" b="0" i="0" u="none" strike="noStrike" kern="0" cap="none" spc="0" baseline="0" dirty="0">
                <a:solidFill>
                  <a:srgbClr val="033163"/>
                </a:solidFill>
                <a:uFillTx/>
                <a:latin typeface="Proxima Nova"/>
                <a:cs typeface="Proxima Nova"/>
              </a:rPr>
              <a:t> L’opération est éligible géographiquement </a:t>
            </a:r>
          </a:p>
          <a:p>
            <a:pPr marL="12701" marR="22860" lvl="0" indent="0" defTabSz="914400" rtl="0" fontAlgn="auto" hangingPunct="1">
              <a:lnSpc>
                <a:spcPct val="150000"/>
              </a:lnSpc>
              <a:spcBef>
                <a:spcPts val="95"/>
              </a:spcBef>
              <a:spcAft>
                <a:spcPts val="0"/>
              </a:spcAft>
              <a:buNone/>
              <a:tabLst/>
              <a:defRPr sz="1800" b="0" i="0" u="none" strike="noStrike" kern="0" cap="none" spc="0" baseline="0">
                <a:solidFill>
                  <a:srgbClr val="000000"/>
                </a:solidFill>
                <a:uFillTx/>
              </a:defRPr>
            </a:pPr>
            <a:r>
              <a:rPr lang="fr-FR" sz="3000" b="0" i="0" u="none" strike="noStrike" kern="0" cap="none" spc="0" baseline="0" dirty="0">
                <a:solidFill>
                  <a:srgbClr val="033163"/>
                </a:solidFill>
                <a:uFillTx/>
                <a:latin typeface="Proxima Nova"/>
                <a:cs typeface="Proxima Nova"/>
              </a:rPr>
              <a:t>☐Oui ☐Non</a:t>
            </a:r>
          </a:p>
          <a:p>
            <a:pPr marL="12701" marR="22860" lvl="0" indent="0" defTabSz="914400" rtl="0" fontAlgn="auto" hangingPunct="1">
              <a:lnSpc>
                <a:spcPct val="150000"/>
              </a:lnSpc>
              <a:spcBef>
                <a:spcPts val="95"/>
              </a:spcBef>
              <a:spcAft>
                <a:spcPts val="0"/>
              </a:spcAft>
              <a:buNone/>
              <a:tabLst/>
              <a:defRPr sz="1800" b="0" i="0" u="none" strike="noStrike" kern="0" cap="none" spc="0" baseline="0">
                <a:solidFill>
                  <a:srgbClr val="000000"/>
                </a:solidFill>
                <a:uFillTx/>
              </a:defRPr>
            </a:pPr>
            <a:r>
              <a:rPr lang="fr-FR" sz="3000" b="1" i="0" u="none" strike="noStrike" kern="0" cap="none" spc="0" baseline="0" dirty="0">
                <a:solidFill>
                  <a:srgbClr val="033163"/>
                </a:solidFill>
                <a:uFillTx/>
                <a:latin typeface="Proxima Nova"/>
                <a:cs typeface="Proxima Nova"/>
              </a:rPr>
              <a:t>3. </a:t>
            </a:r>
            <a:r>
              <a:rPr lang="fr-FR" sz="3000" b="0" i="0" u="none" strike="noStrike" kern="0" cap="none" spc="0" baseline="0" dirty="0">
                <a:solidFill>
                  <a:srgbClr val="033163"/>
                </a:solidFill>
                <a:uFillTx/>
                <a:latin typeface="Proxima Nova"/>
                <a:cs typeface="Proxima Nova"/>
              </a:rPr>
              <a:t>L’opération respecte les critères d’éligibilité fixés dans le programme et les critères socle, transversaux et bonus du DOMO</a:t>
            </a:r>
          </a:p>
          <a:p>
            <a:pPr marL="12701" marR="22860" lvl="0" indent="0" defTabSz="914400" rtl="0" fontAlgn="auto" hangingPunct="1">
              <a:lnSpc>
                <a:spcPct val="150000"/>
              </a:lnSpc>
              <a:spcBef>
                <a:spcPts val="95"/>
              </a:spcBef>
              <a:spcAft>
                <a:spcPts val="0"/>
              </a:spcAft>
              <a:buNone/>
              <a:tabLst/>
              <a:defRPr sz="1800" b="0" i="0" u="none" strike="noStrike" kern="0" cap="none" spc="0" baseline="0">
                <a:solidFill>
                  <a:srgbClr val="000000"/>
                </a:solidFill>
                <a:uFillTx/>
              </a:defRPr>
            </a:pPr>
            <a:r>
              <a:rPr lang="fr-FR" sz="3000" b="0" i="0" u="none" strike="noStrike" kern="0" cap="none" spc="0" baseline="0" dirty="0">
                <a:solidFill>
                  <a:srgbClr val="033163"/>
                </a:solidFill>
                <a:uFillTx/>
                <a:latin typeface="Proxima Nova"/>
                <a:cs typeface="Proxima Nova"/>
              </a:rPr>
              <a:t>☐Oui ☐Non</a:t>
            </a:r>
          </a:p>
          <a:p>
            <a:pPr marL="12701" marR="22860" lvl="0" indent="0" defTabSz="914400" rtl="0" fontAlgn="auto" hangingPunct="1">
              <a:lnSpc>
                <a:spcPct val="150000"/>
              </a:lnSpc>
              <a:spcBef>
                <a:spcPts val="95"/>
              </a:spcBef>
              <a:spcAft>
                <a:spcPts val="0"/>
              </a:spcAft>
              <a:buNone/>
              <a:tabLst/>
              <a:defRPr sz="1800" b="0" i="0" u="none" strike="noStrike" kern="0" cap="none" spc="0" baseline="0">
                <a:solidFill>
                  <a:srgbClr val="000000"/>
                </a:solidFill>
                <a:uFillTx/>
              </a:defRPr>
            </a:pPr>
            <a:r>
              <a:rPr lang="fr-FR" sz="3000" b="1" kern="0" dirty="0">
                <a:solidFill>
                  <a:srgbClr val="033163"/>
                </a:solidFill>
                <a:latin typeface="Proxima Nova"/>
                <a:cs typeface="Proxima Nova"/>
              </a:rPr>
              <a:t>4.</a:t>
            </a:r>
            <a:r>
              <a:rPr lang="fr-FR" sz="3000" b="0" i="0" u="none" strike="noStrike" kern="0" cap="none" spc="0" baseline="0" dirty="0">
                <a:solidFill>
                  <a:srgbClr val="033163"/>
                </a:solidFill>
                <a:uFillTx/>
                <a:latin typeface="Proxima Nova"/>
                <a:cs typeface="Proxima Nova"/>
              </a:rPr>
              <a:t> L’opération prend en compte les principes horizontaux (parité homme femme, développement durable et égalité des chances, charte des droits fondamentaux)</a:t>
            </a:r>
          </a:p>
          <a:p>
            <a:pPr marL="12701" marR="22860" lvl="0" indent="0"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r>
              <a:rPr lang="fr-FR" sz="3000" b="0" i="0" u="none" strike="noStrike" kern="0" cap="none" spc="0" baseline="0" dirty="0">
                <a:solidFill>
                  <a:srgbClr val="033163"/>
                </a:solidFill>
                <a:uFillTx/>
                <a:latin typeface="Proxima Nova"/>
                <a:cs typeface="Proxima Nova"/>
              </a:rPr>
              <a:t>☐Oui ☐Non</a:t>
            </a:r>
            <a:endParaRPr lang="fr-FR" sz="3000" b="0" i="0" u="none" strike="noStrike" kern="0" cap="none" spc="0" baseline="0" dirty="0">
              <a:solidFill>
                <a:srgbClr val="000000"/>
              </a:solidFill>
              <a:uFillTx/>
              <a:latin typeface="Proxima Nova"/>
              <a:cs typeface="Proxima Nova"/>
            </a:endParaRPr>
          </a:p>
        </p:txBody>
      </p:sp>
      <p:pic>
        <p:nvPicPr>
          <p:cNvPr id="11" name="Image 33">
            <a:extLst>
              <a:ext uri="{FF2B5EF4-FFF2-40B4-BE49-F238E27FC236}">
                <a16:creationId xmlns:a16="http://schemas.microsoft.com/office/drawing/2014/main" id="{94432BCE-AEE7-42FD-936B-11D065E72A18}"/>
              </a:ext>
            </a:extLst>
          </p:cNvPr>
          <p:cNvPicPr>
            <a:picLocks noChangeAspect="1"/>
          </p:cNvPicPr>
          <p:nvPr/>
        </p:nvPicPr>
        <p:blipFill>
          <a:blip r:embed="rId2"/>
          <a:stretch>
            <a:fillRect/>
          </a:stretch>
        </p:blipFill>
        <p:spPr>
          <a:xfrm>
            <a:off x="-23280" y="7918201"/>
            <a:ext cx="4008116" cy="3410053"/>
          </a:xfrm>
          <a:prstGeom prst="rect">
            <a:avLst/>
          </a:prstGeom>
          <a:noFill/>
          <a:ln cap="flat">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6721236D-4F3B-4661-A5EF-6F2E46A199F7}"/>
              </a:ext>
            </a:extLst>
          </p:cNvPr>
          <p:cNvSpPr txBox="1">
            <a:spLocks noGrp="1"/>
          </p:cNvSpPr>
          <p:nvPr>
            <p:ph type="title"/>
          </p:nvPr>
        </p:nvSpPr>
        <p:spPr>
          <a:xfrm>
            <a:off x="1515983" y="1019016"/>
            <a:ext cx="17865272" cy="711832"/>
          </a:xfrm>
        </p:spPr>
        <p:txBody>
          <a:bodyPr tIns="12701"/>
          <a:lstStyle/>
          <a:p>
            <a:pPr marL="12701" lvl="0">
              <a:spcBef>
                <a:spcPts val="100"/>
              </a:spcBef>
            </a:pPr>
            <a:r>
              <a:rPr lang="fr-FR" sz="4500" spc="100" dirty="0">
                <a:solidFill>
                  <a:srgbClr val="033163"/>
                </a:solidFill>
              </a:rPr>
              <a:t>CRITERES DE SELECTION</a:t>
            </a:r>
          </a:p>
        </p:txBody>
      </p:sp>
      <p:sp>
        <p:nvSpPr>
          <p:cNvPr id="3" name="object 3">
            <a:extLst>
              <a:ext uri="{FF2B5EF4-FFF2-40B4-BE49-F238E27FC236}">
                <a16:creationId xmlns:a16="http://schemas.microsoft.com/office/drawing/2014/main" id="{F8580740-55C3-4BE2-BE8F-BD145B1FF59E}"/>
              </a:ext>
            </a:extLst>
          </p:cNvPr>
          <p:cNvSpPr txBox="1"/>
          <p:nvPr/>
        </p:nvSpPr>
        <p:spPr>
          <a:xfrm>
            <a:off x="877355" y="2004134"/>
            <a:ext cx="12127446" cy="631581"/>
          </a:xfrm>
          <a:prstGeom prst="rect">
            <a:avLst/>
          </a:prstGeom>
          <a:noFill/>
          <a:ln cap="flat">
            <a:noFill/>
          </a:ln>
        </p:spPr>
        <p:txBody>
          <a:bodyPr vert="horz" wrap="square" lIns="0" tIns="15873" rIns="0" bIns="0" anchor="t" anchorCtr="0" compatLnSpc="1">
            <a:spAutoFit/>
          </a:bodyPr>
          <a:lstStyle/>
          <a:p>
            <a:pPr marL="12701" marR="0" lvl="0" indent="0" algn="l" defTabSz="914400" rtl="0" fontAlgn="auto" hangingPunct="1">
              <a:lnSpc>
                <a:spcPct val="100000"/>
              </a:lnSpc>
              <a:spcBef>
                <a:spcPts val="125"/>
              </a:spcBef>
              <a:spcAft>
                <a:spcPts val="0"/>
              </a:spcAft>
              <a:buNone/>
              <a:tabLst/>
              <a:defRPr sz="1800" b="0" i="0" u="none" strike="noStrike" kern="0" cap="none" spc="0" baseline="0">
                <a:solidFill>
                  <a:srgbClr val="000000"/>
                </a:solidFill>
                <a:uFillTx/>
              </a:defRPr>
            </a:pPr>
            <a:r>
              <a:rPr lang="fr-FR" sz="4000" b="1" i="0" u="none" strike="noStrike" kern="0" cap="none" spc="-20" baseline="0" dirty="0">
                <a:solidFill>
                  <a:srgbClr val="033163"/>
                </a:solidFill>
                <a:uFillTx/>
                <a:latin typeface="Proxima Nova"/>
                <a:cs typeface="Proxima Nova"/>
              </a:rPr>
              <a:t>Catégorie 3 : Critères de sélection transversaux</a:t>
            </a:r>
            <a:endParaRPr lang="fr-FR" sz="4000" b="0" i="0" u="none" strike="noStrike" kern="0" cap="none" spc="0" baseline="0" dirty="0">
              <a:solidFill>
                <a:srgbClr val="000000"/>
              </a:solidFill>
              <a:uFillTx/>
              <a:latin typeface="Proxima Nova"/>
              <a:cs typeface="Proxima Nova"/>
            </a:endParaRPr>
          </a:p>
        </p:txBody>
      </p:sp>
      <p:sp>
        <p:nvSpPr>
          <p:cNvPr id="5" name="object 19">
            <a:extLst>
              <a:ext uri="{FF2B5EF4-FFF2-40B4-BE49-F238E27FC236}">
                <a16:creationId xmlns:a16="http://schemas.microsoft.com/office/drawing/2014/main" id="{76F00E3B-D321-4DB2-8421-777870646DC3}"/>
              </a:ext>
            </a:extLst>
          </p:cNvPr>
          <p:cNvSpPr txBox="1"/>
          <p:nvPr/>
        </p:nvSpPr>
        <p:spPr>
          <a:xfrm>
            <a:off x="1703984" y="10574414"/>
            <a:ext cx="1022985" cy="224786"/>
          </a:xfrm>
          <a:prstGeom prst="rect">
            <a:avLst/>
          </a:prstGeom>
          <a:noFill/>
          <a:ln cap="flat">
            <a:noFill/>
          </a:ln>
        </p:spPr>
        <p:txBody>
          <a:bodyPr vert="horz" wrap="square" lIns="0" tIns="17775" rIns="0" bIns="0" anchor="t" anchorCtr="1" compatLnSpc="1">
            <a:spAutoFit/>
          </a:bodyPr>
          <a:lstStyle/>
          <a:p>
            <a:pPr marL="0" marR="0" lvl="0" indent="0" algn="ctr" defTabSz="914400" rtl="0" fontAlgn="auto" hangingPunct="1">
              <a:lnSpc>
                <a:spcPts val="760"/>
              </a:lnSpc>
              <a:spcBef>
                <a:spcPts val="140"/>
              </a:spcBef>
              <a:spcAft>
                <a:spcPts val="0"/>
              </a:spcAft>
              <a:buNone/>
              <a:tabLst/>
              <a:defRPr sz="1800" b="0" i="0" u="none" strike="noStrike" kern="0" cap="none" spc="0" baseline="0">
                <a:solidFill>
                  <a:srgbClr val="000000"/>
                </a:solidFill>
                <a:uFillTx/>
              </a:defRPr>
            </a:pPr>
            <a:r>
              <a:rPr lang="fr-FR" sz="650" b="1" i="0" u="none" strike="noStrike" kern="0" cap="none" spc="20" baseline="0">
                <a:solidFill>
                  <a:srgbClr val="033163"/>
                </a:solidFill>
                <a:uFillTx/>
                <a:latin typeface="Proxima Nova"/>
                <a:cs typeface="Proxima Nova"/>
              </a:rPr>
              <a:t>COFINANCÉ</a:t>
            </a:r>
            <a:r>
              <a:rPr lang="fr-FR" sz="650" b="1" i="0" u="none" strike="noStrike" kern="0" cap="none" spc="270" baseline="0">
                <a:solidFill>
                  <a:srgbClr val="033163"/>
                </a:solidFill>
                <a:uFillTx/>
                <a:latin typeface="Proxima Nova"/>
                <a:cs typeface="Proxima Nova"/>
              </a:rPr>
              <a:t> </a:t>
            </a:r>
            <a:r>
              <a:rPr lang="fr-FR" sz="650" b="1" i="0" u="none" strike="noStrike" kern="0" cap="none" spc="-25" baseline="0">
                <a:solidFill>
                  <a:srgbClr val="033163"/>
                </a:solidFill>
                <a:uFillTx/>
                <a:latin typeface="Proxima Nova"/>
                <a:cs typeface="Proxima Nova"/>
              </a:rPr>
              <a:t>PAR</a:t>
            </a:r>
            <a:endParaRPr lang="fr-FR" sz="650" b="0" i="0" u="none" strike="noStrike" kern="0" cap="none" spc="0" baseline="0">
              <a:solidFill>
                <a:srgbClr val="000000"/>
              </a:solidFill>
              <a:uFillTx/>
              <a:latin typeface="Proxima Nova"/>
              <a:cs typeface="Proxima Nova"/>
            </a:endParaRPr>
          </a:p>
          <a:p>
            <a:pPr marL="0" marR="0" lvl="0" indent="0" algn="ctr" defTabSz="914400" rtl="0" fontAlgn="auto" hangingPunct="1">
              <a:lnSpc>
                <a:spcPts val="760"/>
              </a:lnSpc>
              <a:spcBef>
                <a:spcPts val="0"/>
              </a:spcBef>
              <a:spcAft>
                <a:spcPts val="0"/>
              </a:spcAft>
              <a:buNone/>
              <a:tabLst/>
              <a:defRPr sz="1800" b="0" i="0" u="none" strike="noStrike" kern="0" cap="none" spc="0" baseline="0">
                <a:solidFill>
                  <a:srgbClr val="000000"/>
                </a:solidFill>
                <a:uFillTx/>
              </a:defRPr>
            </a:pPr>
            <a:r>
              <a:rPr lang="fr-FR" sz="650" b="1" i="0" u="none" strike="noStrike" kern="0" cap="none" spc="0" baseline="0">
                <a:solidFill>
                  <a:srgbClr val="033163"/>
                </a:solidFill>
                <a:uFillTx/>
                <a:latin typeface="Proxima Nova"/>
                <a:cs typeface="Proxima Nova"/>
              </a:rPr>
              <a:t>L’UNION</a:t>
            </a:r>
            <a:r>
              <a:rPr lang="fr-FR" sz="650" b="1" i="0" u="none" strike="noStrike" kern="0" cap="none" spc="275" baseline="0">
                <a:solidFill>
                  <a:srgbClr val="033163"/>
                </a:solidFill>
                <a:uFillTx/>
                <a:latin typeface="Proxima Nova"/>
                <a:cs typeface="Proxima Nova"/>
              </a:rPr>
              <a:t> </a:t>
            </a:r>
            <a:r>
              <a:rPr lang="fr-FR" sz="650" b="1" i="0" u="none" strike="noStrike" kern="0" cap="none" spc="40" baseline="0">
                <a:solidFill>
                  <a:srgbClr val="033163"/>
                </a:solidFill>
                <a:uFillTx/>
                <a:latin typeface="Proxima Nova"/>
                <a:cs typeface="Proxima Nova"/>
              </a:rPr>
              <a:t>EUROPÉENNE</a:t>
            </a:r>
            <a:endParaRPr lang="fr-FR" sz="650" b="0" i="0" u="none" strike="noStrike" kern="0" cap="none" spc="0" baseline="0">
              <a:solidFill>
                <a:srgbClr val="000000"/>
              </a:solidFill>
              <a:uFillTx/>
              <a:latin typeface="Proxima Nova"/>
              <a:cs typeface="Proxima Nova"/>
            </a:endParaRPr>
          </a:p>
        </p:txBody>
      </p:sp>
      <p:sp>
        <p:nvSpPr>
          <p:cNvPr id="6" name="object 20">
            <a:extLst>
              <a:ext uri="{FF2B5EF4-FFF2-40B4-BE49-F238E27FC236}">
                <a16:creationId xmlns:a16="http://schemas.microsoft.com/office/drawing/2014/main" id="{903B96F4-6081-495B-804E-C79E93EC0E61}"/>
              </a:ext>
            </a:extLst>
          </p:cNvPr>
          <p:cNvSpPr txBox="1"/>
          <p:nvPr/>
        </p:nvSpPr>
        <p:spPr>
          <a:xfrm>
            <a:off x="19106296" y="10518910"/>
            <a:ext cx="274950" cy="528322"/>
          </a:xfrm>
          <a:prstGeom prst="rect">
            <a:avLst/>
          </a:prstGeom>
          <a:noFill/>
          <a:ln cap="flat">
            <a:noFill/>
          </a:ln>
        </p:spPr>
        <p:txBody>
          <a:bodyPr vert="horz" wrap="square" lIns="0" tIns="12060" rIns="0" bIns="0" anchor="t" anchorCtr="0" compatLnSpc="1">
            <a:spAutoFit/>
          </a:bodyPr>
          <a:lstStyle/>
          <a:p>
            <a:pPr marL="12701" marR="0" lvl="0" indent="0" algn="l" defTabSz="914400" rtl="0" fontAlgn="auto" hangingPunct="1">
              <a:lnSpc>
                <a:spcPct val="100000"/>
              </a:lnSpc>
              <a:spcBef>
                <a:spcPts val="95"/>
              </a:spcBef>
              <a:spcAft>
                <a:spcPts val="0"/>
              </a:spcAft>
              <a:buNone/>
              <a:tabLst/>
              <a:defRPr sz="1800" b="0" i="0" u="none" strike="noStrike" kern="0" cap="none" spc="0" baseline="0">
                <a:solidFill>
                  <a:srgbClr val="000000"/>
                </a:solidFill>
                <a:uFillTx/>
              </a:defRPr>
            </a:pPr>
            <a:r>
              <a:rPr lang="fr-FR" sz="3300" b="0" i="0" u="none" strike="noStrike" kern="0" cap="none" spc="-50" baseline="0">
                <a:solidFill>
                  <a:srgbClr val="213D6D"/>
                </a:solidFill>
                <a:uFillTx/>
                <a:latin typeface="Proxima Nova Medium"/>
                <a:cs typeface="Proxima Nova Medium"/>
              </a:rPr>
              <a:t>5</a:t>
            </a:r>
            <a:endParaRPr lang="fr-FR" sz="3300" b="0" i="0" u="none" strike="noStrike" kern="0" cap="none" spc="0" baseline="0">
              <a:solidFill>
                <a:srgbClr val="000000"/>
              </a:solidFill>
              <a:uFillTx/>
              <a:latin typeface="Proxima Nova Medium"/>
              <a:cs typeface="Proxima Nova Medium"/>
            </a:endParaRPr>
          </a:p>
        </p:txBody>
      </p:sp>
      <p:sp>
        <p:nvSpPr>
          <p:cNvPr id="7" name="object 21">
            <a:extLst>
              <a:ext uri="{FF2B5EF4-FFF2-40B4-BE49-F238E27FC236}">
                <a16:creationId xmlns:a16="http://schemas.microsoft.com/office/drawing/2014/main" id="{CAAA9FCE-E8B5-4016-AC18-994F5280553D}"/>
              </a:ext>
            </a:extLst>
          </p:cNvPr>
          <p:cNvSpPr/>
          <p:nvPr/>
        </p:nvSpPr>
        <p:spPr>
          <a:xfrm>
            <a:off x="0" y="1005218"/>
            <a:ext cx="1005209" cy="722632"/>
          </a:xfrm>
          <a:custGeom>
            <a:avLst/>
            <a:gdLst>
              <a:gd name="f0" fmla="val w"/>
              <a:gd name="f1" fmla="val h"/>
              <a:gd name="f2" fmla="val 0"/>
              <a:gd name="f3" fmla="val 1005205"/>
              <a:gd name="f4" fmla="val 722630"/>
              <a:gd name="f5" fmla="val 1005204"/>
              <a:gd name="f6" fmla="val 722480"/>
              <a:gd name="f7" fmla="*/ f0 1 1005205"/>
              <a:gd name="f8" fmla="*/ f1 1 722630"/>
              <a:gd name="f9" fmla="+- f4 0 f2"/>
              <a:gd name="f10" fmla="+- f3 0 f2"/>
              <a:gd name="f11" fmla="*/ f10 1 1005205"/>
              <a:gd name="f12" fmla="*/ f9 1 72263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1005205" h="722630">
                <a:moveTo>
                  <a:pt x="f5" y="f2"/>
                </a:moveTo>
                <a:lnTo>
                  <a:pt x="f2" y="f2"/>
                </a:lnTo>
                <a:lnTo>
                  <a:pt x="f2" y="f6"/>
                </a:lnTo>
                <a:lnTo>
                  <a:pt x="f5" y="f6"/>
                </a:lnTo>
                <a:lnTo>
                  <a:pt x="f5" y="f2"/>
                </a:lnTo>
                <a:close/>
              </a:path>
            </a:pathLst>
          </a:custGeom>
          <a:solidFill>
            <a:srgbClr val="033163"/>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
        <p:nvSpPr>
          <p:cNvPr id="8" name="object 22">
            <a:extLst>
              <a:ext uri="{FF2B5EF4-FFF2-40B4-BE49-F238E27FC236}">
                <a16:creationId xmlns:a16="http://schemas.microsoft.com/office/drawing/2014/main" id="{166264BC-1EAC-4A58-8473-FF0CD3203B6B}"/>
              </a:ext>
            </a:extLst>
          </p:cNvPr>
          <p:cNvSpPr/>
          <p:nvPr/>
        </p:nvSpPr>
        <p:spPr>
          <a:xfrm>
            <a:off x="4732221" y="9644432"/>
            <a:ext cx="251460" cy="248287"/>
          </a:xfrm>
          <a:custGeom>
            <a:avLst/>
            <a:gdLst>
              <a:gd name="f0" fmla="val w"/>
              <a:gd name="f1" fmla="val h"/>
              <a:gd name="f2" fmla="val 0"/>
              <a:gd name="f3" fmla="val 251460"/>
              <a:gd name="f4" fmla="val 248284"/>
              <a:gd name="f5" fmla="val 248159"/>
              <a:gd name="f6" fmla="val 251301"/>
              <a:gd name="f7" fmla="*/ f0 1 251460"/>
              <a:gd name="f8" fmla="*/ f1 1 248284"/>
              <a:gd name="f9" fmla="+- f4 0 f2"/>
              <a:gd name="f10" fmla="+- f3 0 f2"/>
              <a:gd name="f11" fmla="*/ f10 1 251460"/>
              <a:gd name="f12" fmla="*/ f9 1 248284"/>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251460" h="248284">
                <a:moveTo>
                  <a:pt x="f2" y="f2"/>
                </a:moveTo>
                <a:lnTo>
                  <a:pt x="f2" y="f5"/>
                </a:lnTo>
                <a:lnTo>
                  <a:pt x="f6" y="f5"/>
                </a:lnTo>
                <a:lnTo>
                  <a:pt x="f2" y="f2"/>
                </a:lnTo>
                <a:close/>
              </a:path>
            </a:pathLst>
          </a:custGeom>
          <a:solidFill>
            <a:srgbClr val="FFCC0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
        <p:nvSpPr>
          <p:cNvPr id="9" name="object 23">
            <a:extLst>
              <a:ext uri="{FF2B5EF4-FFF2-40B4-BE49-F238E27FC236}">
                <a16:creationId xmlns:a16="http://schemas.microsoft.com/office/drawing/2014/main" id="{E2774946-51A4-4894-B03A-8BF1E66733A7}"/>
              </a:ext>
            </a:extLst>
          </p:cNvPr>
          <p:cNvSpPr txBox="1"/>
          <p:nvPr/>
        </p:nvSpPr>
        <p:spPr>
          <a:xfrm>
            <a:off x="4235847" y="2840398"/>
            <a:ext cx="15022465" cy="8909000"/>
          </a:xfrm>
          <a:prstGeom prst="rect">
            <a:avLst/>
          </a:prstGeom>
          <a:noFill/>
          <a:ln cap="flat">
            <a:noFill/>
          </a:ln>
        </p:spPr>
        <p:txBody>
          <a:bodyPr vert="horz" wrap="square" lIns="0" tIns="12060" rIns="0" bIns="0" anchor="t" anchorCtr="0" compatLnSpc="1">
            <a:spAutoFit/>
          </a:bodyPr>
          <a:lstStyle/>
          <a:p>
            <a:pPr marL="12701" marR="22860" lvl="0">
              <a:lnSpc>
                <a:spcPct val="150000"/>
              </a:lnSpc>
              <a:spcBef>
                <a:spcPts val="95"/>
              </a:spcBef>
              <a:defRPr sz="1800" b="0" i="0" u="none" strike="noStrike" kern="0" cap="none" spc="0" baseline="0">
                <a:solidFill>
                  <a:srgbClr val="000000"/>
                </a:solidFill>
                <a:uFillTx/>
              </a:defRPr>
            </a:pPr>
            <a:r>
              <a:rPr lang="fr-FR" sz="2800" b="1" kern="0" dirty="0">
                <a:solidFill>
                  <a:srgbClr val="000000"/>
                </a:solidFill>
                <a:latin typeface="Proxima Nova"/>
                <a:cs typeface="Proxima Nova"/>
              </a:rPr>
              <a:t>1</a:t>
            </a:r>
            <a:r>
              <a:rPr lang="fr-FR" sz="2800" b="1" kern="0" dirty="0">
                <a:solidFill>
                  <a:srgbClr val="002060"/>
                </a:solidFill>
                <a:latin typeface="Proxima Nova"/>
                <a:cs typeface="Proxima Nova"/>
              </a:rPr>
              <a:t>. </a:t>
            </a:r>
            <a:r>
              <a:rPr lang="fr-FR" sz="2800" kern="0" dirty="0">
                <a:solidFill>
                  <a:srgbClr val="002060"/>
                </a:solidFill>
                <a:latin typeface="Proxima Nova"/>
                <a:cs typeface="Proxima Nova"/>
              </a:rPr>
              <a:t>Le projet présente une bonne logique globale au niveau de sa stratégie, de ses objectifs, de ses moyens et de ses résultats. Par ailleurs, sa mise en œuvre et le montage proposé sont simples, réalistes.</a:t>
            </a:r>
          </a:p>
          <a:p>
            <a:pPr marL="12701" marR="22860" lvl="0">
              <a:lnSpc>
                <a:spcPct val="150000"/>
              </a:lnSpc>
              <a:spcBef>
                <a:spcPts val="95"/>
              </a:spcBef>
              <a:defRPr sz="1800" b="0" i="0" u="none" strike="noStrike" kern="0" cap="none" spc="0" baseline="0">
                <a:solidFill>
                  <a:srgbClr val="000000"/>
                </a:solidFill>
                <a:uFillTx/>
              </a:defRPr>
            </a:pPr>
            <a:r>
              <a:rPr lang="fr-FR" sz="2800" kern="0" dirty="0">
                <a:solidFill>
                  <a:srgbClr val="002060"/>
                </a:solidFill>
                <a:latin typeface="Proxima Nova"/>
                <a:cs typeface="Proxima Nova"/>
              </a:rPr>
              <a:t>☐1 ☐2 ☐3 ☐4</a:t>
            </a:r>
          </a:p>
          <a:p>
            <a:pPr marL="12701" marR="22860" lvl="0">
              <a:lnSpc>
                <a:spcPct val="150000"/>
              </a:lnSpc>
              <a:spcBef>
                <a:spcPts val="95"/>
              </a:spcBef>
              <a:defRPr sz="1800" b="0" i="0" u="none" strike="noStrike" kern="0" cap="none" spc="0" baseline="0">
                <a:solidFill>
                  <a:srgbClr val="000000"/>
                </a:solidFill>
                <a:uFillTx/>
              </a:defRPr>
            </a:pPr>
            <a:r>
              <a:rPr lang="fr-FR" sz="2800" b="1" kern="0" dirty="0">
                <a:solidFill>
                  <a:srgbClr val="002060"/>
                </a:solidFill>
                <a:latin typeface="Proxima Nova"/>
                <a:cs typeface="Proxima Nova"/>
              </a:rPr>
              <a:t>2. </a:t>
            </a:r>
            <a:r>
              <a:rPr lang="fr-FR" sz="2800" kern="0" dirty="0">
                <a:solidFill>
                  <a:srgbClr val="002060"/>
                </a:solidFill>
                <a:latin typeface="Proxima Nova"/>
                <a:cs typeface="Proxima Nova"/>
              </a:rPr>
              <a:t>Le projet contribue au développement régional durable et impacte positivement l’économie locale, génère un effet levier pour la croissance et l’emploi.</a:t>
            </a:r>
          </a:p>
          <a:p>
            <a:pPr marL="12701" marR="22860" lvl="0">
              <a:lnSpc>
                <a:spcPct val="150000"/>
              </a:lnSpc>
              <a:spcBef>
                <a:spcPts val="95"/>
              </a:spcBef>
              <a:defRPr sz="1800" b="0" i="0" u="none" strike="noStrike" kern="0" cap="none" spc="0" baseline="0">
                <a:solidFill>
                  <a:srgbClr val="000000"/>
                </a:solidFill>
                <a:uFillTx/>
              </a:defRPr>
            </a:pPr>
            <a:r>
              <a:rPr lang="fr-FR" sz="2800" kern="0" dirty="0">
                <a:solidFill>
                  <a:srgbClr val="002060"/>
                </a:solidFill>
                <a:latin typeface="Proxima Nova"/>
                <a:cs typeface="Proxima Nova"/>
              </a:rPr>
              <a:t>☐1 ☐2 ☐3 ☐4</a:t>
            </a:r>
          </a:p>
          <a:p>
            <a:pPr marL="12701" marR="22860" lvl="0">
              <a:lnSpc>
                <a:spcPct val="150000"/>
              </a:lnSpc>
              <a:spcBef>
                <a:spcPts val="95"/>
              </a:spcBef>
              <a:defRPr sz="1800" b="0" i="0" u="none" strike="noStrike" kern="0" cap="none" spc="0" baseline="0">
                <a:solidFill>
                  <a:srgbClr val="000000"/>
                </a:solidFill>
                <a:uFillTx/>
              </a:defRPr>
            </a:pPr>
            <a:r>
              <a:rPr lang="fr-FR" sz="2800" b="1" kern="0" dirty="0">
                <a:solidFill>
                  <a:srgbClr val="002060"/>
                </a:solidFill>
                <a:latin typeface="Proxima Nova"/>
                <a:cs typeface="Proxima Nova"/>
              </a:rPr>
              <a:t>3. </a:t>
            </a:r>
            <a:r>
              <a:rPr lang="fr-FR" sz="2800" kern="0" dirty="0">
                <a:solidFill>
                  <a:srgbClr val="002060"/>
                </a:solidFill>
                <a:latin typeface="Proxima Nova"/>
                <a:cs typeface="Proxima Nova"/>
              </a:rPr>
              <a:t>Le projet contribue à l'objectif de développement équilibré du territoire. En effet, se présente comme étant en cohérence avec le Schéma d'aménagement régional (SAR) ou comme contribuant à au moins une stratégie de développement économique décrite dans le cadre du schéma régional de développement économique, d’innovation et d’internationalisation (SRDEII).</a:t>
            </a:r>
          </a:p>
          <a:p>
            <a:pPr marL="12701" marR="22860" lvl="0">
              <a:lnSpc>
                <a:spcPct val="150000"/>
              </a:lnSpc>
              <a:spcBef>
                <a:spcPts val="95"/>
              </a:spcBef>
              <a:defRPr sz="1800" b="0" i="0" u="none" strike="noStrike" kern="0" cap="none" spc="0" baseline="0">
                <a:solidFill>
                  <a:srgbClr val="000000"/>
                </a:solidFill>
                <a:uFillTx/>
              </a:defRPr>
            </a:pPr>
            <a:r>
              <a:rPr lang="fr-FR" sz="2800" kern="0" dirty="0">
                <a:solidFill>
                  <a:srgbClr val="002060"/>
                </a:solidFill>
                <a:latin typeface="Proxima Nova"/>
                <a:cs typeface="Proxima Nova"/>
              </a:rPr>
              <a:t>☐1 ☐2 ☐3 ☐4</a:t>
            </a:r>
          </a:p>
          <a:p>
            <a:pPr marL="12701" marR="22860" lvl="0">
              <a:lnSpc>
                <a:spcPct val="101000"/>
              </a:lnSpc>
              <a:spcBef>
                <a:spcPts val="95"/>
              </a:spcBef>
              <a:defRPr sz="1800" b="0" i="0" u="none" strike="noStrike" kern="0" cap="none" spc="0" baseline="0">
                <a:solidFill>
                  <a:srgbClr val="000000"/>
                </a:solidFill>
                <a:uFillTx/>
              </a:defRPr>
            </a:pPr>
            <a:endParaRPr lang="fr-FR" sz="2400" kern="0" dirty="0">
              <a:solidFill>
                <a:srgbClr val="002060"/>
              </a:solidFill>
              <a:latin typeface="Proxima Nova"/>
              <a:cs typeface="Proxima Nova"/>
            </a:endParaRPr>
          </a:p>
        </p:txBody>
      </p:sp>
      <p:pic>
        <p:nvPicPr>
          <p:cNvPr id="11" name="Image 33">
            <a:extLst>
              <a:ext uri="{FF2B5EF4-FFF2-40B4-BE49-F238E27FC236}">
                <a16:creationId xmlns:a16="http://schemas.microsoft.com/office/drawing/2014/main" id="{178F2B9B-A008-4AD3-AEE9-25475078F3C3}"/>
              </a:ext>
            </a:extLst>
          </p:cNvPr>
          <p:cNvPicPr>
            <a:picLocks noChangeAspect="1"/>
          </p:cNvPicPr>
          <p:nvPr/>
        </p:nvPicPr>
        <p:blipFill>
          <a:blip r:embed="rId2"/>
          <a:stretch>
            <a:fillRect/>
          </a:stretch>
        </p:blipFill>
        <p:spPr>
          <a:xfrm>
            <a:off x="-23280" y="7918201"/>
            <a:ext cx="4008116" cy="3410053"/>
          </a:xfrm>
          <a:prstGeom prst="rect">
            <a:avLst/>
          </a:prstGeom>
          <a:noFill/>
          <a:ln cap="flat">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6721236D-4F3B-4661-A5EF-6F2E46A199F7}"/>
              </a:ext>
            </a:extLst>
          </p:cNvPr>
          <p:cNvSpPr txBox="1">
            <a:spLocks noGrp="1"/>
          </p:cNvSpPr>
          <p:nvPr>
            <p:ph type="title"/>
          </p:nvPr>
        </p:nvSpPr>
        <p:spPr>
          <a:xfrm>
            <a:off x="1515983" y="1019016"/>
            <a:ext cx="17865272" cy="711832"/>
          </a:xfrm>
        </p:spPr>
        <p:txBody>
          <a:bodyPr tIns="12701"/>
          <a:lstStyle/>
          <a:p>
            <a:pPr marL="12701" lvl="0">
              <a:spcBef>
                <a:spcPts val="100"/>
              </a:spcBef>
            </a:pPr>
            <a:r>
              <a:rPr lang="fr-FR" sz="4500" spc="100" dirty="0">
                <a:solidFill>
                  <a:srgbClr val="033163"/>
                </a:solidFill>
              </a:rPr>
              <a:t>CRITERES DE SELECTION</a:t>
            </a:r>
          </a:p>
        </p:txBody>
      </p:sp>
      <p:sp>
        <p:nvSpPr>
          <p:cNvPr id="3" name="object 3">
            <a:extLst>
              <a:ext uri="{FF2B5EF4-FFF2-40B4-BE49-F238E27FC236}">
                <a16:creationId xmlns:a16="http://schemas.microsoft.com/office/drawing/2014/main" id="{F8580740-55C3-4BE2-BE8F-BD145B1FF59E}"/>
              </a:ext>
            </a:extLst>
          </p:cNvPr>
          <p:cNvSpPr txBox="1"/>
          <p:nvPr/>
        </p:nvSpPr>
        <p:spPr>
          <a:xfrm>
            <a:off x="877355" y="2004134"/>
            <a:ext cx="12127446" cy="631581"/>
          </a:xfrm>
          <a:prstGeom prst="rect">
            <a:avLst/>
          </a:prstGeom>
          <a:noFill/>
          <a:ln cap="flat">
            <a:noFill/>
          </a:ln>
        </p:spPr>
        <p:txBody>
          <a:bodyPr vert="horz" wrap="square" lIns="0" tIns="15873" rIns="0" bIns="0" anchor="t" anchorCtr="0" compatLnSpc="1">
            <a:spAutoFit/>
          </a:bodyPr>
          <a:lstStyle/>
          <a:p>
            <a:pPr marL="12701" marR="0" lvl="0" indent="0" algn="l" defTabSz="914400" rtl="0" fontAlgn="auto" hangingPunct="1">
              <a:lnSpc>
                <a:spcPct val="100000"/>
              </a:lnSpc>
              <a:spcBef>
                <a:spcPts val="125"/>
              </a:spcBef>
              <a:spcAft>
                <a:spcPts val="0"/>
              </a:spcAft>
              <a:buNone/>
              <a:tabLst/>
              <a:defRPr sz="1800" b="0" i="0" u="none" strike="noStrike" kern="0" cap="none" spc="0" baseline="0">
                <a:solidFill>
                  <a:srgbClr val="000000"/>
                </a:solidFill>
                <a:uFillTx/>
              </a:defRPr>
            </a:pPr>
            <a:r>
              <a:rPr lang="fr-FR" sz="4000" b="1" i="0" u="none" strike="noStrike" kern="0" cap="none" spc="-20" baseline="0" dirty="0">
                <a:solidFill>
                  <a:srgbClr val="033163"/>
                </a:solidFill>
                <a:uFillTx/>
                <a:latin typeface="Proxima Nova"/>
                <a:cs typeface="Proxima Nova"/>
              </a:rPr>
              <a:t>Catégorie 3 : Critères de sélection transversaux</a:t>
            </a:r>
            <a:endParaRPr lang="fr-FR" sz="4000" b="0" i="0" u="none" strike="noStrike" kern="0" cap="none" spc="0" baseline="0" dirty="0">
              <a:solidFill>
                <a:srgbClr val="000000"/>
              </a:solidFill>
              <a:uFillTx/>
              <a:latin typeface="Proxima Nova"/>
              <a:cs typeface="Proxima Nova"/>
            </a:endParaRPr>
          </a:p>
        </p:txBody>
      </p:sp>
      <p:sp>
        <p:nvSpPr>
          <p:cNvPr id="5" name="object 19">
            <a:extLst>
              <a:ext uri="{FF2B5EF4-FFF2-40B4-BE49-F238E27FC236}">
                <a16:creationId xmlns:a16="http://schemas.microsoft.com/office/drawing/2014/main" id="{76F00E3B-D321-4DB2-8421-777870646DC3}"/>
              </a:ext>
            </a:extLst>
          </p:cNvPr>
          <p:cNvSpPr txBox="1"/>
          <p:nvPr/>
        </p:nvSpPr>
        <p:spPr>
          <a:xfrm>
            <a:off x="1703984" y="10574414"/>
            <a:ext cx="1022985" cy="224786"/>
          </a:xfrm>
          <a:prstGeom prst="rect">
            <a:avLst/>
          </a:prstGeom>
          <a:noFill/>
          <a:ln cap="flat">
            <a:noFill/>
          </a:ln>
        </p:spPr>
        <p:txBody>
          <a:bodyPr vert="horz" wrap="square" lIns="0" tIns="17775" rIns="0" bIns="0" anchor="t" anchorCtr="1" compatLnSpc="1">
            <a:spAutoFit/>
          </a:bodyPr>
          <a:lstStyle/>
          <a:p>
            <a:pPr marL="0" marR="0" lvl="0" indent="0" algn="ctr" defTabSz="914400" rtl="0" fontAlgn="auto" hangingPunct="1">
              <a:lnSpc>
                <a:spcPts val="760"/>
              </a:lnSpc>
              <a:spcBef>
                <a:spcPts val="140"/>
              </a:spcBef>
              <a:spcAft>
                <a:spcPts val="0"/>
              </a:spcAft>
              <a:buNone/>
              <a:tabLst/>
              <a:defRPr sz="1800" b="0" i="0" u="none" strike="noStrike" kern="0" cap="none" spc="0" baseline="0">
                <a:solidFill>
                  <a:srgbClr val="000000"/>
                </a:solidFill>
                <a:uFillTx/>
              </a:defRPr>
            </a:pPr>
            <a:r>
              <a:rPr lang="fr-FR" sz="650" b="1" i="0" u="none" strike="noStrike" kern="0" cap="none" spc="20" baseline="0">
                <a:solidFill>
                  <a:srgbClr val="033163"/>
                </a:solidFill>
                <a:uFillTx/>
                <a:latin typeface="Proxima Nova"/>
                <a:cs typeface="Proxima Nova"/>
              </a:rPr>
              <a:t>COFINANCÉ</a:t>
            </a:r>
            <a:r>
              <a:rPr lang="fr-FR" sz="650" b="1" i="0" u="none" strike="noStrike" kern="0" cap="none" spc="270" baseline="0">
                <a:solidFill>
                  <a:srgbClr val="033163"/>
                </a:solidFill>
                <a:uFillTx/>
                <a:latin typeface="Proxima Nova"/>
                <a:cs typeface="Proxima Nova"/>
              </a:rPr>
              <a:t> </a:t>
            </a:r>
            <a:r>
              <a:rPr lang="fr-FR" sz="650" b="1" i="0" u="none" strike="noStrike" kern="0" cap="none" spc="-25" baseline="0">
                <a:solidFill>
                  <a:srgbClr val="033163"/>
                </a:solidFill>
                <a:uFillTx/>
                <a:latin typeface="Proxima Nova"/>
                <a:cs typeface="Proxima Nova"/>
              </a:rPr>
              <a:t>PAR</a:t>
            </a:r>
            <a:endParaRPr lang="fr-FR" sz="650" b="0" i="0" u="none" strike="noStrike" kern="0" cap="none" spc="0" baseline="0">
              <a:solidFill>
                <a:srgbClr val="000000"/>
              </a:solidFill>
              <a:uFillTx/>
              <a:latin typeface="Proxima Nova"/>
              <a:cs typeface="Proxima Nova"/>
            </a:endParaRPr>
          </a:p>
          <a:p>
            <a:pPr marL="0" marR="0" lvl="0" indent="0" algn="ctr" defTabSz="914400" rtl="0" fontAlgn="auto" hangingPunct="1">
              <a:lnSpc>
                <a:spcPts val="760"/>
              </a:lnSpc>
              <a:spcBef>
                <a:spcPts val="0"/>
              </a:spcBef>
              <a:spcAft>
                <a:spcPts val="0"/>
              </a:spcAft>
              <a:buNone/>
              <a:tabLst/>
              <a:defRPr sz="1800" b="0" i="0" u="none" strike="noStrike" kern="0" cap="none" spc="0" baseline="0">
                <a:solidFill>
                  <a:srgbClr val="000000"/>
                </a:solidFill>
                <a:uFillTx/>
              </a:defRPr>
            </a:pPr>
            <a:r>
              <a:rPr lang="fr-FR" sz="650" b="1" i="0" u="none" strike="noStrike" kern="0" cap="none" spc="0" baseline="0">
                <a:solidFill>
                  <a:srgbClr val="033163"/>
                </a:solidFill>
                <a:uFillTx/>
                <a:latin typeface="Proxima Nova"/>
                <a:cs typeface="Proxima Nova"/>
              </a:rPr>
              <a:t>L’UNION</a:t>
            </a:r>
            <a:r>
              <a:rPr lang="fr-FR" sz="650" b="1" i="0" u="none" strike="noStrike" kern="0" cap="none" spc="275" baseline="0">
                <a:solidFill>
                  <a:srgbClr val="033163"/>
                </a:solidFill>
                <a:uFillTx/>
                <a:latin typeface="Proxima Nova"/>
                <a:cs typeface="Proxima Nova"/>
              </a:rPr>
              <a:t> </a:t>
            </a:r>
            <a:r>
              <a:rPr lang="fr-FR" sz="650" b="1" i="0" u="none" strike="noStrike" kern="0" cap="none" spc="40" baseline="0">
                <a:solidFill>
                  <a:srgbClr val="033163"/>
                </a:solidFill>
                <a:uFillTx/>
                <a:latin typeface="Proxima Nova"/>
                <a:cs typeface="Proxima Nova"/>
              </a:rPr>
              <a:t>EUROPÉENNE</a:t>
            </a:r>
            <a:endParaRPr lang="fr-FR" sz="650" b="0" i="0" u="none" strike="noStrike" kern="0" cap="none" spc="0" baseline="0">
              <a:solidFill>
                <a:srgbClr val="000000"/>
              </a:solidFill>
              <a:uFillTx/>
              <a:latin typeface="Proxima Nova"/>
              <a:cs typeface="Proxima Nova"/>
            </a:endParaRPr>
          </a:p>
        </p:txBody>
      </p:sp>
      <p:sp>
        <p:nvSpPr>
          <p:cNvPr id="6" name="object 20">
            <a:extLst>
              <a:ext uri="{FF2B5EF4-FFF2-40B4-BE49-F238E27FC236}">
                <a16:creationId xmlns:a16="http://schemas.microsoft.com/office/drawing/2014/main" id="{903B96F4-6081-495B-804E-C79E93EC0E61}"/>
              </a:ext>
            </a:extLst>
          </p:cNvPr>
          <p:cNvSpPr txBox="1"/>
          <p:nvPr/>
        </p:nvSpPr>
        <p:spPr>
          <a:xfrm>
            <a:off x="19106296" y="10518910"/>
            <a:ext cx="274950" cy="528322"/>
          </a:xfrm>
          <a:prstGeom prst="rect">
            <a:avLst/>
          </a:prstGeom>
          <a:noFill/>
          <a:ln cap="flat">
            <a:noFill/>
          </a:ln>
        </p:spPr>
        <p:txBody>
          <a:bodyPr vert="horz" wrap="square" lIns="0" tIns="12060" rIns="0" bIns="0" anchor="t" anchorCtr="0" compatLnSpc="1">
            <a:spAutoFit/>
          </a:bodyPr>
          <a:lstStyle/>
          <a:p>
            <a:pPr marL="12701" marR="0" lvl="0" indent="0" algn="l" defTabSz="914400" rtl="0" fontAlgn="auto" hangingPunct="1">
              <a:lnSpc>
                <a:spcPct val="100000"/>
              </a:lnSpc>
              <a:spcBef>
                <a:spcPts val="95"/>
              </a:spcBef>
              <a:spcAft>
                <a:spcPts val="0"/>
              </a:spcAft>
              <a:buNone/>
              <a:tabLst/>
              <a:defRPr sz="1800" b="0" i="0" u="none" strike="noStrike" kern="0" cap="none" spc="0" baseline="0">
                <a:solidFill>
                  <a:srgbClr val="000000"/>
                </a:solidFill>
                <a:uFillTx/>
              </a:defRPr>
            </a:pPr>
            <a:r>
              <a:rPr lang="fr-FR" sz="3300" b="0" i="0" u="none" strike="noStrike" kern="0" cap="none" spc="-50" baseline="0">
                <a:solidFill>
                  <a:srgbClr val="213D6D"/>
                </a:solidFill>
                <a:uFillTx/>
                <a:latin typeface="Proxima Nova Medium"/>
                <a:cs typeface="Proxima Nova Medium"/>
              </a:rPr>
              <a:t>5</a:t>
            </a:r>
            <a:endParaRPr lang="fr-FR" sz="3300" b="0" i="0" u="none" strike="noStrike" kern="0" cap="none" spc="0" baseline="0">
              <a:solidFill>
                <a:srgbClr val="000000"/>
              </a:solidFill>
              <a:uFillTx/>
              <a:latin typeface="Proxima Nova Medium"/>
              <a:cs typeface="Proxima Nova Medium"/>
            </a:endParaRPr>
          </a:p>
        </p:txBody>
      </p:sp>
      <p:sp>
        <p:nvSpPr>
          <p:cNvPr id="7" name="object 21">
            <a:extLst>
              <a:ext uri="{FF2B5EF4-FFF2-40B4-BE49-F238E27FC236}">
                <a16:creationId xmlns:a16="http://schemas.microsoft.com/office/drawing/2014/main" id="{CAAA9FCE-E8B5-4016-AC18-994F5280553D}"/>
              </a:ext>
            </a:extLst>
          </p:cNvPr>
          <p:cNvSpPr/>
          <p:nvPr/>
        </p:nvSpPr>
        <p:spPr>
          <a:xfrm>
            <a:off x="0" y="1005218"/>
            <a:ext cx="1005209" cy="722632"/>
          </a:xfrm>
          <a:custGeom>
            <a:avLst/>
            <a:gdLst>
              <a:gd name="f0" fmla="val w"/>
              <a:gd name="f1" fmla="val h"/>
              <a:gd name="f2" fmla="val 0"/>
              <a:gd name="f3" fmla="val 1005205"/>
              <a:gd name="f4" fmla="val 722630"/>
              <a:gd name="f5" fmla="val 1005204"/>
              <a:gd name="f6" fmla="val 722480"/>
              <a:gd name="f7" fmla="*/ f0 1 1005205"/>
              <a:gd name="f8" fmla="*/ f1 1 722630"/>
              <a:gd name="f9" fmla="+- f4 0 f2"/>
              <a:gd name="f10" fmla="+- f3 0 f2"/>
              <a:gd name="f11" fmla="*/ f10 1 1005205"/>
              <a:gd name="f12" fmla="*/ f9 1 72263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1005205" h="722630">
                <a:moveTo>
                  <a:pt x="f5" y="f2"/>
                </a:moveTo>
                <a:lnTo>
                  <a:pt x="f2" y="f2"/>
                </a:lnTo>
                <a:lnTo>
                  <a:pt x="f2" y="f6"/>
                </a:lnTo>
                <a:lnTo>
                  <a:pt x="f5" y="f6"/>
                </a:lnTo>
                <a:lnTo>
                  <a:pt x="f5" y="f2"/>
                </a:lnTo>
                <a:close/>
              </a:path>
            </a:pathLst>
          </a:custGeom>
          <a:solidFill>
            <a:srgbClr val="033163"/>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
        <p:nvSpPr>
          <p:cNvPr id="9" name="object 23">
            <a:extLst>
              <a:ext uri="{FF2B5EF4-FFF2-40B4-BE49-F238E27FC236}">
                <a16:creationId xmlns:a16="http://schemas.microsoft.com/office/drawing/2014/main" id="{E2774946-51A4-4894-B03A-8BF1E66733A7}"/>
              </a:ext>
            </a:extLst>
          </p:cNvPr>
          <p:cNvSpPr txBox="1"/>
          <p:nvPr/>
        </p:nvSpPr>
        <p:spPr>
          <a:xfrm>
            <a:off x="3984836" y="3296654"/>
            <a:ext cx="15261266" cy="7104247"/>
          </a:xfrm>
          <a:prstGeom prst="rect">
            <a:avLst/>
          </a:prstGeom>
          <a:noFill/>
          <a:ln cap="flat">
            <a:noFill/>
          </a:ln>
        </p:spPr>
        <p:txBody>
          <a:bodyPr vert="horz" wrap="square" lIns="0" tIns="12060" rIns="0" bIns="0" anchor="t" anchorCtr="0" compatLnSpc="1">
            <a:spAutoFit/>
          </a:bodyPr>
          <a:lstStyle/>
          <a:p>
            <a:pPr marL="12701" marR="22860" lvl="0">
              <a:lnSpc>
                <a:spcPct val="150000"/>
              </a:lnSpc>
              <a:spcBef>
                <a:spcPts val="95"/>
              </a:spcBef>
              <a:defRPr sz="1800" b="0" i="0" u="none" strike="noStrike" kern="0" cap="none" spc="0" baseline="0">
                <a:solidFill>
                  <a:srgbClr val="000000"/>
                </a:solidFill>
                <a:uFillTx/>
              </a:defRPr>
            </a:pPr>
            <a:r>
              <a:rPr lang="fr-FR" sz="2800" b="1" kern="0" dirty="0">
                <a:solidFill>
                  <a:srgbClr val="002060"/>
                </a:solidFill>
                <a:latin typeface="Proxima Nova"/>
                <a:cs typeface="Proxima Nova"/>
              </a:rPr>
              <a:t>4.</a:t>
            </a:r>
            <a:r>
              <a:rPr lang="fr-FR" sz="2800" kern="0" dirty="0">
                <a:solidFill>
                  <a:srgbClr val="002060"/>
                </a:solidFill>
                <a:latin typeface="Proxima Nova"/>
                <a:cs typeface="Proxima Nova"/>
              </a:rPr>
              <a:t>Le projet limite ses incidences sur l'environnement et intègre des méthodes respectueuses de l'environnement, tant dans la conception et la gestion des infrastructures et équipements, que dans la délivrance de services.</a:t>
            </a:r>
          </a:p>
          <a:p>
            <a:pPr marL="12701" marR="22860" lvl="0">
              <a:lnSpc>
                <a:spcPct val="150000"/>
              </a:lnSpc>
              <a:spcBef>
                <a:spcPts val="95"/>
              </a:spcBef>
              <a:defRPr sz="1800" b="0" i="0" u="none" strike="noStrike" kern="0" cap="none" spc="0" baseline="0">
                <a:solidFill>
                  <a:srgbClr val="000000"/>
                </a:solidFill>
                <a:uFillTx/>
              </a:defRPr>
            </a:pPr>
            <a:r>
              <a:rPr lang="fr-FR" sz="2800" kern="0" dirty="0">
                <a:solidFill>
                  <a:srgbClr val="002060"/>
                </a:solidFill>
                <a:latin typeface="Proxima Nova"/>
                <a:cs typeface="Proxima Nova"/>
              </a:rPr>
              <a:t>☐1 ☐2 ☐3 ☐4</a:t>
            </a:r>
          </a:p>
          <a:p>
            <a:pPr marL="12701" marR="22860" lvl="0">
              <a:lnSpc>
                <a:spcPct val="150000"/>
              </a:lnSpc>
              <a:spcBef>
                <a:spcPts val="95"/>
              </a:spcBef>
              <a:defRPr sz="1800" b="0" i="0" u="none" strike="noStrike" kern="0" cap="none" spc="0" baseline="0">
                <a:solidFill>
                  <a:srgbClr val="000000"/>
                </a:solidFill>
                <a:uFillTx/>
              </a:defRPr>
            </a:pPr>
            <a:r>
              <a:rPr lang="fr-FR" sz="2800" b="1" kern="0" dirty="0">
                <a:solidFill>
                  <a:srgbClr val="002060"/>
                </a:solidFill>
                <a:latin typeface="Proxima Nova"/>
                <a:cs typeface="Proxima Nova"/>
              </a:rPr>
              <a:t>5.</a:t>
            </a:r>
            <a:r>
              <a:rPr lang="fr-FR" sz="2800" kern="0" dirty="0">
                <a:solidFill>
                  <a:srgbClr val="002060"/>
                </a:solidFill>
                <a:latin typeface="Proxima Nova"/>
                <a:cs typeface="Proxima Nova"/>
              </a:rPr>
              <a:t>Le projet intègre une politique d'éco-communication et/ou d’éco-manifestation.</a:t>
            </a:r>
          </a:p>
          <a:p>
            <a:pPr marL="12701" marR="22860" lvl="0">
              <a:lnSpc>
                <a:spcPct val="150000"/>
              </a:lnSpc>
              <a:spcBef>
                <a:spcPts val="95"/>
              </a:spcBef>
              <a:defRPr sz="1800" b="0" i="0" u="none" strike="noStrike" kern="0" cap="none" spc="0" baseline="0">
                <a:solidFill>
                  <a:srgbClr val="000000"/>
                </a:solidFill>
                <a:uFillTx/>
              </a:defRPr>
            </a:pPr>
            <a:r>
              <a:rPr lang="fr-FR" sz="2800" kern="0" dirty="0">
                <a:solidFill>
                  <a:srgbClr val="002060"/>
                </a:solidFill>
                <a:latin typeface="Proxima Nova"/>
                <a:cs typeface="Proxima Nova"/>
              </a:rPr>
              <a:t>☐1 ☐2 ☐3 ☐4</a:t>
            </a:r>
          </a:p>
          <a:p>
            <a:pPr marL="12701" marR="22860" lvl="0">
              <a:lnSpc>
                <a:spcPct val="150000"/>
              </a:lnSpc>
              <a:spcBef>
                <a:spcPts val="95"/>
              </a:spcBef>
              <a:defRPr sz="1800" b="0" i="0" u="none" strike="noStrike" kern="0" cap="none" spc="0" baseline="0">
                <a:solidFill>
                  <a:srgbClr val="000000"/>
                </a:solidFill>
                <a:uFillTx/>
              </a:defRPr>
            </a:pPr>
            <a:r>
              <a:rPr lang="fr-FR" sz="2800" b="1" kern="0" dirty="0">
                <a:solidFill>
                  <a:srgbClr val="002060"/>
                </a:solidFill>
                <a:latin typeface="Proxima Nova"/>
                <a:cs typeface="Proxima Nova"/>
              </a:rPr>
              <a:t>6.</a:t>
            </a:r>
            <a:r>
              <a:rPr lang="fr-FR" sz="2800" kern="0" dirty="0">
                <a:solidFill>
                  <a:srgbClr val="002060"/>
                </a:solidFill>
                <a:latin typeface="Proxima Nova"/>
                <a:cs typeface="Proxima Nova"/>
              </a:rPr>
              <a:t>Le projet intègre l'impact négatif des déplacements (incitation à la rationalisation des déplacements non nécessaires, limitation du nombre de personnes effectuant les déplacements, recours privilégié aux visioconférences, organisation de formations à distance, mesures de compensation des impacts environnementaux négatifs du projet...)</a:t>
            </a:r>
          </a:p>
          <a:p>
            <a:pPr marL="12701" marR="22860" lvl="0">
              <a:lnSpc>
                <a:spcPct val="150000"/>
              </a:lnSpc>
              <a:spcBef>
                <a:spcPts val="95"/>
              </a:spcBef>
              <a:defRPr sz="1800" b="0" i="0" u="none" strike="noStrike" kern="0" cap="none" spc="0" baseline="0">
                <a:solidFill>
                  <a:srgbClr val="000000"/>
                </a:solidFill>
                <a:uFillTx/>
              </a:defRPr>
            </a:pPr>
            <a:r>
              <a:rPr lang="fr-FR" sz="2800" kern="0" dirty="0">
                <a:solidFill>
                  <a:srgbClr val="002060"/>
                </a:solidFill>
                <a:latin typeface="Proxima Nova"/>
                <a:cs typeface="Proxima Nova"/>
              </a:rPr>
              <a:t>☐1 ☐2 ☐3 ☐4</a:t>
            </a:r>
            <a:endParaRPr lang="fr-FR" sz="2800" b="0" i="0" u="none" strike="noStrike" kern="0" cap="none" spc="0" baseline="0" dirty="0">
              <a:solidFill>
                <a:srgbClr val="002060"/>
              </a:solidFill>
              <a:uFillTx/>
              <a:latin typeface="Proxima Nova"/>
              <a:cs typeface="Proxima Nova"/>
            </a:endParaRPr>
          </a:p>
        </p:txBody>
      </p:sp>
      <p:pic>
        <p:nvPicPr>
          <p:cNvPr id="11" name="Image 33">
            <a:extLst>
              <a:ext uri="{FF2B5EF4-FFF2-40B4-BE49-F238E27FC236}">
                <a16:creationId xmlns:a16="http://schemas.microsoft.com/office/drawing/2014/main" id="{178F2B9B-A008-4AD3-AEE9-25475078F3C3}"/>
              </a:ext>
            </a:extLst>
          </p:cNvPr>
          <p:cNvPicPr>
            <a:picLocks noChangeAspect="1"/>
          </p:cNvPicPr>
          <p:nvPr/>
        </p:nvPicPr>
        <p:blipFill>
          <a:blip r:embed="rId2"/>
          <a:stretch>
            <a:fillRect/>
          </a:stretch>
        </p:blipFill>
        <p:spPr>
          <a:xfrm>
            <a:off x="-23280" y="7918201"/>
            <a:ext cx="4008116" cy="3410053"/>
          </a:xfrm>
          <a:prstGeom prst="rect">
            <a:avLst/>
          </a:prstGeom>
          <a:noFill/>
          <a:ln cap="flat">
            <a:noFill/>
          </a:ln>
        </p:spPr>
      </p:pic>
    </p:spTree>
    <p:extLst>
      <p:ext uri="{BB962C8B-B14F-4D97-AF65-F5344CB8AC3E}">
        <p14:creationId xmlns:p14="http://schemas.microsoft.com/office/powerpoint/2010/main" val="2900668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grpSp>
        <p:nvGrpSpPr>
          <p:cNvPr id="2" name="Google Shape;196;p28">
            <a:extLst>
              <a:ext uri="{FF2B5EF4-FFF2-40B4-BE49-F238E27FC236}">
                <a16:creationId xmlns:a16="http://schemas.microsoft.com/office/drawing/2014/main" id="{0E721258-10BC-46F5-8B6D-DED2D7D5B39F}"/>
              </a:ext>
            </a:extLst>
          </p:cNvPr>
          <p:cNvGrpSpPr/>
          <p:nvPr/>
        </p:nvGrpSpPr>
        <p:grpSpPr>
          <a:xfrm>
            <a:off x="474546" y="3414442"/>
            <a:ext cx="13295970" cy="3736357"/>
            <a:chOff x="474546" y="3414442"/>
            <a:chExt cx="13295970" cy="3736357"/>
          </a:xfrm>
        </p:grpSpPr>
        <p:sp>
          <p:nvSpPr>
            <p:cNvPr id="3" name="Google Shape;197;p28">
              <a:extLst>
                <a:ext uri="{FF2B5EF4-FFF2-40B4-BE49-F238E27FC236}">
                  <a16:creationId xmlns:a16="http://schemas.microsoft.com/office/drawing/2014/main" id="{071D10D4-60A7-4E5E-A591-E0B413564EB2}"/>
                </a:ext>
              </a:extLst>
            </p:cNvPr>
            <p:cNvSpPr/>
            <p:nvPr/>
          </p:nvSpPr>
          <p:spPr>
            <a:xfrm rot="10955377">
              <a:off x="8677793" y="3470221"/>
              <a:ext cx="2631780" cy="3680578"/>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85"/>
                <a:gd name="f11" fmla="val 269"/>
                <a:gd name="f12" fmla="val 15791"/>
                <a:gd name="f13" fmla="+- 0 0 -175"/>
                <a:gd name="f14" fmla="+- 0 0 -539"/>
                <a:gd name="f15" fmla="+- 0 0 -357"/>
                <a:gd name="f16" fmla="abs f4"/>
                <a:gd name="f17" fmla="abs f5"/>
                <a:gd name="f18" fmla="abs f6"/>
                <a:gd name="f19" fmla="+- 0 0 f10"/>
                <a:gd name="f20" fmla="+- 0 0 f11"/>
                <a:gd name="f21" fmla="*/ f13 f0 1"/>
                <a:gd name="f22" fmla="*/ f14 f0 1"/>
                <a:gd name="f23" fmla="*/ f15 f0 1"/>
                <a:gd name="f24" fmla="?: f16 f4 1"/>
                <a:gd name="f25" fmla="?: f17 f5 1"/>
                <a:gd name="f26" fmla="?: f18 f6 1"/>
                <a:gd name="f27" fmla="*/ f19 f0 1"/>
                <a:gd name="f28" fmla="*/ f20 f0 1"/>
                <a:gd name="f29" fmla="*/ f21 1 f3"/>
                <a:gd name="f30" fmla="*/ f22 1 f3"/>
                <a:gd name="f31" fmla="*/ f23 1 f3"/>
                <a:gd name="f32" fmla="*/ f24 1 21600"/>
                <a:gd name="f33" fmla="*/ f25 1 21600"/>
                <a:gd name="f34" fmla="*/ 21600 f24 1"/>
                <a:gd name="f35" fmla="*/ 21600 f25 1"/>
                <a:gd name="f36" fmla="*/ f27 1 f3"/>
                <a:gd name="f37" fmla="*/ f28 1 f3"/>
                <a:gd name="f38" fmla="+- f29 0 f1"/>
                <a:gd name="f39" fmla="+- f30 0 f1"/>
                <a:gd name="f40" fmla="+- f31 0 f1"/>
                <a:gd name="f41" fmla="min f33 f32"/>
                <a:gd name="f42" fmla="*/ f34 1 f26"/>
                <a:gd name="f43" fmla="*/ f35 1 f26"/>
                <a:gd name="f44" fmla="+- f36 0 f1"/>
                <a:gd name="f45" fmla="+- f37 0 f1"/>
                <a:gd name="f46" fmla="val f42"/>
                <a:gd name="f47" fmla="val f43"/>
                <a:gd name="f48" fmla="+- 0 0 f44"/>
                <a:gd name="f49" fmla="+- 0 0 f45"/>
                <a:gd name="f50" fmla="+- f47 0 f7"/>
                <a:gd name="f51" fmla="+- f46 0 f7"/>
                <a:gd name="f52" fmla="+- f49 0 f48"/>
                <a:gd name="f53" fmla="+- f48 f1 0"/>
                <a:gd name="f54" fmla="+- f49 f1 0"/>
                <a:gd name="f55" fmla="+- 21600000 0 f48"/>
                <a:gd name="f56" fmla="+- f1 0 f48"/>
                <a:gd name="f57" fmla="+- 27000000 0 f48"/>
                <a:gd name="f58" fmla="+- f0 0 f48"/>
                <a:gd name="f59" fmla="+- 32400000 0 f48"/>
                <a:gd name="f60" fmla="+- f2 0 f48"/>
                <a:gd name="f61" fmla="+- 37800000 0 f48"/>
                <a:gd name="f62" fmla="*/ f50 1 2"/>
                <a:gd name="f63" fmla="*/ f51 1 2"/>
                <a:gd name="f64" fmla="min f51 f50"/>
                <a:gd name="f65" fmla="+- f52 21600000 0"/>
                <a:gd name="f66" fmla="?: f56 f56 f57"/>
                <a:gd name="f67" fmla="?: f58 f58 f59"/>
                <a:gd name="f68" fmla="?: f60 f60 f61"/>
                <a:gd name="f69" fmla="*/ f53 f8 1"/>
                <a:gd name="f70" fmla="*/ f54 f8 1"/>
                <a:gd name="f71" fmla="+- f7 f62 0"/>
                <a:gd name="f72" fmla="+- f7 f63 0"/>
                <a:gd name="f73" fmla="*/ f64 f12 1"/>
                <a:gd name="f74" fmla="?: f52 f52 f65"/>
                <a:gd name="f75" fmla="*/ f69 1 f0"/>
                <a:gd name="f76" fmla="*/ f70 1 f0"/>
                <a:gd name="f77" fmla="*/ f63 f41 1"/>
                <a:gd name="f78" fmla="*/ f62 f41 1"/>
                <a:gd name="f79" fmla="*/ f73 1 100000"/>
                <a:gd name="f80" fmla="+- 0 0 f74"/>
                <a:gd name="f81" fmla="+- f74 0 f55"/>
                <a:gd name="f82" fmla="+- f74 0 f66"/>
                <a:gd name="f83" fmla="+- f74 0 f67"/>
                <a:gd name="f84" fmla="+- f74 0 f68"/>
                <a:gd name="f85" fmla="+- 0 0 f75"/>
                <a:gd name="f86" fmla="+- 0 0 f76"/>
                <a:gd name="f87" fmla="*/ f72 f41 1"/>
                <a:gd name="f88" fmla="*/ f71 f41 1"/>
                <a:gd name="f89" fmla="+- f63 0 f79"/>
                <a:gd name="f90" fmla="+- f62 0 f79"/>
                <a:gd name="f91" fmla="+- 0 0 f85"/>
                <a:gd name="f92" fmla="+- 0 0 f86"/>
                <a:gd name="f93" fmla="*/ f91 f0 1"/>
                <a:gd name="f94" fmla="*/ f92 f0 1"/>
                <a:gd name="f95" fmla="*/ f89 f41 1"/>
                <a:gd name="f96" fmla="*/ f90 f41 1"/>
                <a:gd name="f97" fmla="*/ f93 1 f8"/>
                <a:gd name="f98" fmla="*/ f94 1 f8"/>
                <a:gd name="f99" fmla="+- f97 0 f1"/>
                <a:gd name="f100" fmla="+- f98 0 f1"/>
                <a:gd name="f101" fmla="sin 1 f99"/>
                <a:gd name="f102" fmla="cos 1 f99"/>
                <a:gd name="f103" fmla="sin 1 f100"/>
                <a:gd name="f104" fmla="cos 1 f100"/>
                <a:gd name="f105" fmla="+- 0 0 f101"/>
                <a:gd name="f106" fmla="+- 0 0 f102"/>
                <a:gd name="f107" fmla="+- 0 0 f103"/>
                <a:gd name="f108" fmla="+- 0 0 f104"/>
                <a:gd name="f109" fmla="+- 0 0 f105"/>
                <a:gd name="f110" fmla="+- 0 0 f106"/>
                <a:gd name="f111" fmla="+- 0 0 f107"/>
                <a:gd name="f112" fmla="+- 0 0 f108"/>
                <a:gd name="f113" fmla="val f109"/>
                <a:gd name="f114" fmla="val f110"/>
                <a:gd name="f115" fmla="val f111"/>
                <a:gd name="f116" fmla="val f112"/>
                <a:gd name="f117" fmla="*/ f113 f63 1"/>
                <a:gd name="f118" fmla="*/ f114 f62 1"/>
                <a:gd name="f119" fmla="*/ f115 f63 1"/>
                <a:gd name="f120" fmla="*/ f116 f62 1"/>
                <a:gd name="f121" fmla="*/ f115 f89 1"/>
                <a:gd name="f122" fmla="*/ f116 f90 1"/>
                <a:gd name="f123" fmla="*/ f113 f89 1"/>
                <a:gd name="f124" fmla="*/ f114 f90 1"/>
                <a:gd name="f125" fmla="+- 0 0 f118"/>
                <a:gd name="f126" fmla="+- 0 0 f117"/>
                <a:gd name="f127" fmla="+- 0 0 f120"/>
                <a:gd name="f128" fmla="+- 0 0 f119"/>
                <a:gd name="f129" fmla="+- 0 0 f122"/>
                <a:gd name="f130" fmla="+- 0 0 f121"/>
                <a:gd name="f131" fmla="+- 0 0 f124"/>
                <a:gd name="f132" fmla="+- 0 0 f123"/>
                <a:gd name="f133" fmla="+- 0 0 f125"/>
                <a:gd name="f134" fmla="+- 0 0 f126"/>
                <a:gd name="f135" fmla="+- 0 0 f127"/>
                <a:gd name="f136" fmla="+- 0 0 f128"/>
                <a:gd name="f137" fmla="+- 0 0 f129"/>
                <a:gd name="f138" fmla="+- 0 0 f130"/>
                <a:gd name="f139" fmla="+- 0 0 f131"/>
                <a:gd name="f140" fmla="+- 0 0 f132"/>
                <a:gd name="f141" fmla="at2 f133 f134"/>
                <a:gd name="f142" fmla="at2 f135 f136"/>
                <a:gd name="f143" fmla="at2 f137 f138"/>
                <a:gd name="f144" fmla="at2 f139 f140"/>
                <a:gd name="f145" fmla="+- f141 f1 0"/>
                <a:gd name="f146" fmla="+- f142 f1 0"/>
                <a:gd name="f147" fmla="+- f143 f1 0"/>
                <a:gd name="f148" fmla="+- f144 f1 0"/>
                <a:gd name="f149" fmla="*/ f145 f8 1"/>
                <a:gd name="f150" fmla="*/ f146 f8 1"/>
                <a:gd name="f151" fmla="*/ f147 f8 1"/>
                <a:gd name="f152" fmla="*/ f148 f8 1"/>
                <a:gd name="f153" fmla="*/ f149 1 f0"/>
                <a:gd name="f154" fmla="*/ f150 1 f0"/>
                <a:gd name="f155" fmla="*/ f151 1 f0"/>
                <a:gd name="f156" fmla="*/ f152 1 f0"/>
                <a:gd name="f157" fmla="+- 0 0 f153"/>
                <a:gd name="f158" fmla="+- 0 0 f154"/>
                <a:gd name="f159" fmla="+- 0 0 f155"/>
                <a:gd name="f160" fmla="+- 0 0 f156"/>
                <a:gd name="f161" fmla="val f157"/>
                <a:gd name="f162" fmla="val f158"/>
                <a:gd name="f163" fmla="val f159"/>
                <a:gd name="f164" fmla="val f160"/>
                <a:gd name="f165" fmla="+- 0 0 f161"/>
                <a:gd name="f166" fmla="+- 0 0 f162"/>
                <a:gd name="f167" fmla="+- 0 0 f163"/>
                <a:gd name="f168" fmla="+- 0 0 f164"/>
                <a:gd name="f169" fmla="*/ f165 f0 1"/>
                <a:gd name="f170" fmla="*/ f166 f0 1"/>
                <a:gd name="f171" fmla="*/ f167 f0 1"/>
                <a:gd name="f172" fmla="*/ f168 f0 1"/>
                <a:gd name="f173" fmla="*/ f169 1 f8"/>
                <a:gd name="f174" fmla="*/ f170 1 f8"/>
                <a:gd name="f175" fmla="*/ f171 1 f8"/>
                <a:gd name="f176" fmla="*/ f172 1 f8"/>
                <a:gd name="f177" fmla="+- f173 0 f1"/>
                <a:gd name="f178" fmla="+- f174 0 f1"/>
                <a:gd name="f179" fmla="+- f175 0 f1"/>
                <a:gd name="f180" fmla="+- f176 0 f1"/>
                <a:gd name="f181" fmla="+- f177 f1 0"/>
                <a:gd name="f182" fmla="+- f178 f1 0"/>
                <a:gd name="f183" fmla="+- f179 f1 0"/>
                <a:gd name="f184" fmla="+- f180 f1 0"/>
                <a:gd name="f185" fmla="*/ f181 f8 1"/>
                <a:gd name="f186" fmla="*/ f182 f8 1"/>
                <a:gd name="f187" fmla="*/ f183 f8 1"/>
                <a:gd name="f188" fmla="*/ f184 f8 1"/>
                <a:gd name="f189" fmla="*/ f185 1 f0"/>
                <a:gd name="f190" fmla="*/ f186 1 f0"/>
                <a:gd name="f191" fmla="*/ f187 1 f0"/>
                <a:gd name="f192" fmla="*/ f188 1 f0"/>
                <a:gd name="f193" fmla="+- 0 0 f189"/>
                <a:gd name="f194" fmla="+- 0 0 f190"/>
                <a:gd name="f195" fmla="+- 0 0 f191"/>
                <a:gd name="f196" fmla="+- 0 0 f192"/>
                <a:gd name="f197" fmla="+- 0 0 f193"/>
                <a:gd name="f198" fmla="+- 0 0 f194"/>
                <a:gd name="f199" fmla="+- 0 0 f195"/>
                <a:gd name="f200" fmla="+- 0 0 f196"/>
                <a:gd name="f201" fmla="*/ f197 f0 1"/>
                <a:gd name="f202" fmla="*/ f198 f0 1"/>
                <a:gd name="f203" fmla="*/ f199 f0 1"/>
                <a:gd name="f204" fmla="*/ f200 f0 1"/>
                <a:gd name="f205" fmla="*/ f201 1 f8"/>
                <a:gd name="f206" fmla="*/ f202 1 f8"/>
                <a:gd name="f207" fmla="*/ f203 1 f8"/>
                <a:gd name="f208" fmla="*/ f204 1 f8"/>
                <a:gd name="f209" fmla="+- f205 0 f1"/>
                <a:gd name="f210" fmla="+- f206 0 f1"/>
                <a:gd name="f211" fmla="+- f207 0 f1"/>
                <a:gd name="f212" fmla="+- f208 0 f1"/>
                <a:gd name="f213" fmla="cos 1 f209"/>
                <a:gd name="f214" fmla="sin 1 f209"/>
                <a:gd name="f215" fmla="cos 1 f210"/>
                <a:gd name="f216" fmla="sin 1 f210"/>
                <a:gd name="f217" fmla="cos 1 f211"/>
                <a:gd name="f218" fmla="sin 1 f211"/>
                <a:gd name="f219" fmla="cos 1 f212"/>
                <a:gd name="f220" fmla="sin 1 f212"/>
                <a:gd name="f221" fmla="+- 0 0 f213"/>
                <a:gd name="f222" fmla="+- 0 0 f214"/>
                <a:gd name="f223" fmla="+- 0 0 f215"/>
                <a:gd name="f224" fmla="+- 0 0 f216"/>
                <a:gd name="f225" fmla="+- 0 0 f217"/>
                <a:gd name="f226" fmla="+- 0 0 f218"/>
                <a:gd name="f227" fmla="+- 0 0 f219"/>
                <a:gd name="f228" fmla="+- 0 0 f220"/>
                <a:gd name="f229" fmla="+- 0 0 f221"/>
                <a:gd name="f230" fmla="+- 0 0 f222"/>
                <a:gd name="f231" fmla="+- 0 0 f223"/>
                <a:gd name="f232" fmla="+- 0 0 f224"/>
                <a:gd name="f233" fmla="+- 0 0 f225"/>
                <a:gd name="f234" fmla="+- 0 0 f226"/>
                <a:gd name="f235" fmla="+- 0 0 f227"/>
                <a:gd name="f236" fmla="+- 0 0 f228"/>
                <a:gd name="f237" fmla="val f229"/>
                <a:gd name="f238" fmla="val f230"/>
                <a:gd name="f239" fmla="val f231"/>
                <a:gd name="f240" fmla="val f232"/>
                <a:gd name="f241" fmla="val f233"/>
                <a:gd name="f242" fmla="val f234"/>
                <a:gd name="f243" fmla="val f235"/>
                <a:gd name="f244" fmla="val f236"/>
                <a:gd name="f245" fmla="+- 0 0 f237"/>
                <a:gd name="f246" fmla="+- 0 0 f238"/>
                <a:gd name="f247" fmla="+- 0 0 f239"/>
                <a:gd name="f248" fmla="+- 0 0 f240"/>
                <a:gd name="f249" fmla="+- 0 0 f241"/>
                <a:gd name="f250" fmla="+- 0 0 f242"/>
                <a:gd name="f251" fmla="+- 0 0 f243"/>
                <a:gd name="f252" fmla="+- 0 0 f244"/>
                <a:gd name="f253" fmla="*/ f9 f245 1"/>
                <a:gd name="f254" fmla="*/ f9 f246 1"/>
                <a:gd name="f255" fmla="*/ f9 f247 1"/>
                <a:gd name="f256" fmla="*/ f9 f248 1"/>
                <a:gd name="f257" fmla="*/ f9 f249 1"/>
                <a:gd name="f258" fmla="*/ f9 f250 1"/>
                <a:gd name="f259" fmla="*/ f9 f251 1"/>
                <a:gd name="f260" fmla="*/ f9 f252 1"/>
                <a:gd name="f261" fmla="*/ f253 f63 1"/>
                <a:gd name="f262" fmla="*/ f254 f62 1"/>
                <a:gd name="f263" fmla="*/ f255 f63 1"/>
                <a:gd name="f264" fmla="*/ f256 f62 1"/>
                <a:gd name="f265" fmla="*/ f257 f89 1"/>
                <a:gd name="f266" fmla="*/ f258 f90 1"/>
                <a:gd name="f267" fmla="*/ f259 f89 1"/>
                <a:gd name="f268" fmla="*/ f260 f90 1"/>
                <a:gd name="f269" fmla="+- f72 f261 0"/>
                <a:gd name="f270" fmla="+- f71 f262 0"/>
                <a:gd name="f271" fmla="+- f72 f263 0"/>
                <a:gd name="f272" fmla="+- f71 f264 0"/>
                <a:gd name="f273" fmla="+- f72 f265 0"/>
                <a:gd name="f274" fmla="+- f71 f266 0"/>
                <a:gd name="f275" fmla="+- f72 f267 0"/>
                <a:gd name="f276" fmla="+- f71 f268 0"/>
                <a:gd name="f277" fmla="max f269 f273"/>
                <a:gd name="f278" fmla="max f271 f275"/>
                <a:gd name="f279" fmla="max f270 f274"/>
                <a:gd name="f280" fmla="max f272 f276"/>
                <a:gd name="f281" fmla="min f269 f273"/>
                <a:gd name="f282" fmla="min f271 f275"/>
                <a:gd name="f283" fmla="min f270 f274"/>
                <a:gd name="f284" fmla="min f272 f276"/>
                <a:gd name="f285" fmla="+- f269 f275 0"/>
                <a:gd name="f286" fmla="+- f270 f276 0"/>
                <a:gd name="f287" fmla="+- f271 f273 0"/>
                <a:gd name="f288" fmla="+- f272 f274 0"/>
                <a:gd name="f289" fmla="*/ f269 f41 1"/>
                <a:gd name="f290" fmla="*/ f270 f41 1"/>
                <a:gd name="f291" fmla="*/ f273 f41 1"/>
                <a:gd name="f292" fmla="*/ f274 f41 1"/>
                <a:gd name="f293" fmla="max f277 f278"/>
                <a:gd name="f294" fmla="max f279 f280"/>
                <a:gd name="f295" fmla="min f281 f282"/>
                <a:gd name="f296" fmla="min f283 f284"/>
                <a:gd name="f297" fmla="*/ f285 1 2"/>
                <a:gd name="f298" fmla="*/ f286 1 2"/>
                <a:gd name="f299" fmla="*/ f287 1 2"/>
                <a:gd name="f300" fmla="*/ f288 1 2"/>
                <a:gd name="f301" fmla="?: f81 f46 f293"/>
                <a:gd name="f302" fmla="?: f82 f47 f294"/>
                <a:gd name="f303" fmla="?: f83 f7 f295"/>
                <a:gd name="f304" fmla="?: f84 f7 f296"/>
                <a:gd name="f305" fmla="*/ f297 f41 1"/>
                <a:gd name="f306" fmla="*/ f298 f41 1"/>
                <a:gd name="f307" fmla="*/ f299 f41 1"/>
                <a:gd name="f308" fmla="*/ f300 f41 1"/>
                <a:gd name="f309" fmla="*/ f303 f41 1"/>
                <a:gd name="f310" fmla="*/ f304 f41 1"/>
                <a:gd name="f311" fmla="*/ f301 f41 1"/>
                <a:gd name="f312" fmla="*/ f302 f41 1"/>
              </a:gdLst>
              <a:ahLst/>
              <a:cxnLst>
                <a:cxn ang="3cd4">
                  <a:pos x="hc" y="t"/>
                </a:cxn>
                <a:cxn ang="0">
                  <a:pos x="r" y="vc"/>
                </a:cxn>
                <a:cxn ang="cd4">
                  <a:pos x="hc" y="b"/>
                </a:cxn>
                <a:cxn ang="cd2">
                  <a:pos x="l" y="vc"/>
                </a:cxn>
                <a:cxn ang="f38">
                  <a:pos x="f305" y="f306"/>
                </a:cxn>
                <a:cxn ang="f39">
                  <a:pos x="f307" y="f308"/>
                </a:cxn>
                <a:cxn ang="f40">
                  <a:pos x="f87" y="f88"/>
                </a:cxn>
              </a:cxnLst>
              <a:rect l="f309" t="f310" r="f311" b="f312"/>
              <a:pathLst>
                <a:path>
                  <a:moveTo>
                    <a:pt x="f289" y="f290"/>
                  </a:moveTo>
                  <a:arcTo wR="f77" hR="f78" stAng="f48" swAng="f74"/>
                  <a:lnTo>
                    <a:pt x="f291" y="f292"/>
                  </a:lnTo>
                  <a:arcTo wR="f95" hR="f96" stAng="f49" swAng="f80"/>
                  <a:close/>
                </a:path>
              </a:pathLst>
            </a:custGeom>
            <a:solidFill>
              <a:srgbClr val="143061">
                <a:alpha val="55324"/>
              </a:srgbClr>
            </a:solidFill>
            <a:ln cap="flat">
              <a:noFill/>
              <a:prstDash val="soli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319" b="0" i="0" u="none" strike="noStrike" kern="0" cap="none" spc="0" baseline="0">
                <a:solidFill>
                  <a:srgbClr val="000000"/>
                </a:solidFill>
                <a:uFillTx/>
                <a:latin typeface="Arial"/>
                <a:ea typeface="Arial"/>
                <a:cs typeface="Arial"/>
              </a:endParaRPr>
            </a:p>
          </p:txBody>
        </p:sp>
        <p:sp>
          <p:nvSpPr>
            <p:cNvPr id="4" name="Google Shape;198;p28">
              <a:extLst>
                <a:ext uri="{FF2B5EF4-FFF2-40B4-BE49-F238E27FC236}">
                  <a16:creationId xmlns:a16="http://schemas.microsoft.com/office/drawing/2014/main" id="{089E5938-6750-4B06-A707-C0DBBF419DE5}"/>
                </a:ext>
              </a:extLst>
            </p:cNvPr>
            <p:cNvSpPr/>
            <p:nvPr/>
          </p:nvSpPr>
          <p:spPr>
            <a:xfrm>
              <a:off x="10938921" y="3414442"/>
              <a:ext cx="2831595" cy="3680578"/>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89"/>
                <a:gd name="f11" fmla="val 271"/>
                <a:gd name="f12" fmla="val 12426"/>
                <a:gd name="f13" fmla="+- 0 0 -179"/>
                <a:gd name="f14" fmla="+- 0 0 -181"/>
                <a:gd name="f15" fmla="+- 0 0 -180"/>
                <a:gd name="f16" fmla="abs f4"/>
                <a:gd name="f17" fmla="abs f5"/>
                <a:gd name="f18" fmla="abs f6"/>
                <a:gd name="f19" fmla="+- 0 0 f10"/>
                <a:gd name="f20" fmla="+- 0 0 f11"/>
                <a:gd name="f21" fmla="*/ f13 f0 1"/>
                <a:gd name="f22" fmla="*/ f14 f0 1"/>
                <a:gd name="f23" fmla="*/ f15 f0 1"/>
                <a:gd name="f24" fmla="?: f16 f4 1"/>
                <a:gd name="f25" fmla="?: f17 f5 1"/>
                <a:gd name="f26" fmla="?: f18 f6 1"/>
                <a:gd name="f27" fmla="*/ f19 f0 1"/>
                <a:gd name="f28" fmla="*/ f20 f0 1"/>
                <a:gd name="f29" fmla="*/ f21 1 f3"/>
                <a:gd name="f30" fmla="*/ f22 1 f3"/>
                <a:gd name="f31" fmla="*/ f23 1 f3"/>
                <a:gd name="f32" fmla="*/ f24 1 21600"/>
                <a:gd name="f33" fmla="*/ f25 1 21600"/>
                <a:gd name="f34" fmla="*/ 21600 f24 1"/>
                <a:gd name="f35" fmla="*/ 21600 f25 1"/>
                <a:gd name="f36" fmla="*/ f27 1 f3"/>
                <a:gd name="f37" fmla="*/ f28 1 f3"/>
                <a:gd name="f38" fmla="+- f29 0 f1"/>
                <a:gd name="f39" fmla="+- f30 0 f1"/>
                <a:gd name="f40" fmla="+- f31 0 f1"/>
                <a:gd name="f41" fmla="min f33 f32"/>
                <a:gd name="f42" fmla="*/ f34 1 f26"/>
                <a:gd name="f43" fmla="*/ f35 1 f26"/>
                <a:gd name="f44" fmla="+- f36 0 f1"/>
                <a:gd name="f45" fmla="+- f37 0 f1"/>
                <a:gd name="f46" fmla="val f42"/>
                <a:gd name="f47" fmla="val f43"/>
                <a:gd name="f48" fmla="+- 0 0 f44"/>
                <a:gd name="f49" fmla="+- 0 0 f45"/>
                <a:gd name="f50" fmla="+- f47 0 f7"/>
                <a:gd name="f51" fmla="+- f46 0 f7"/>
                <a:gd name="f52" fmla="+- f49 0 f48"/>
                <a:gd name="f53" fmla="+- f48 f1 0"/>
                <a:gd name="f54" fmla="+- f49 f1 0"/>
                <a:gd name="f55" fmla="+- 21600000 0 f48"/>
                <a:gd name="f56" fmla="+- f1 0 f48"/>
                <a:gd name="f57" fmla="+- 27000000 0 f48"/>
                <a:gd name="f58" fmla="+- f0 0 f48"/>
                <a:gd name="f59" fmla="+- 32400000 0 f48"/>
                <a:gd name="f60" fmla="+- f2 0 f48"/>
                <a:gd name="f61" fmla="+- 37800000 0 f48"/>
                <a:gd name="f62" fmla="*/ f50 1 2"/>
                <a:gd name="f63" fmla="*/ f51 1 2"/>
                <a:gd name="f64" fmla="min f51 f50"/>
                <a:gd name="f65" fmla="+- f52 21600000 0"/>
                <a:gd name="f66" fmla="?: f56 f56 f57"/>
                <a:gd name="f67" fmla="?: f58 f58 f59"/>
                <a:gd name="f68" fmla="?: f60 f60 f61"/>
                <a:gd name="f69" fmla="*/ f53 f8 1"/>
                <a:gd name="f70" fmla="*/ f54 f8 1"/>
                <a:gd name="f71" fmla="+- f7 f62 0"/>
                <a:gd name="f72" fmla="+- f7 f63 0"/>
                <a:gd name="f73" fmla="*/ f64 f12 1"/>
                <a:gd name="f74" fmla="?: f52 f52 f65"/>
                <a:gd name="f75" fmla="*/ f69 1 f0"/>
                <a:gd name="f76" fmla="*/ f70 1 f0"/>
                <a:gd name="f77" fmla="*/ f63 f41 1"/>
                <a:gd name="f78" fmla="*/ f62 f41 1"/>
                <a:gd name="f79" fmla="*/ f73 1 100000"/>
                <a:gd name="f80" fmla="+- 0 0 f74"/>
                <a:gd name="f81" fmla="+- f74 0 f55"/>
                <a:gd name="f82" fmla="+- f74 0 f66"/>
                <a:gd name="f83" fmla="+- f74 0 f67"/>
                <a:gd name="f84" fmla="+- f74 0 f68"/>
                <a:gd name="f85" fmla="+- 0 0 f75"/>
                <a:gd name="f86" fmla="+- 0 0 f76"/>
                <a:gd name="f87" fmla="*/ f72 f41 1"/>
                <a:gd name="f88" fmla="*/ f71 f41 1"/>
                <a:gd name="f89" fmla="+- f63 0 f79"/>
                <a:gd name="f90" fmla="+- f62 0 f79"/>
                <a:gd name="f91" fmla="+- 0 0 f85"/>
                <a:gd name="f92" fmla="+- 0 0 f86"/>
                <a:gd name="f93" fmla="*/ f91 f0 1"/>
                <a:gd name="f94" fmla="*/ f92 f0 1"/>
                <a:gd name="f95" fmla="*/ f89 f41 1"/>
                <a:gd name="f96" fmla="*/ f90 f41 1"/>
                <a:gd name="f97" fmla="*/ f93 1 f8"/>
                <a:gd name="f98" fmla="*/ f94 1 f8"/>
                <a:gd name="f99" fmla="+- f97 0 f1"/>
                <a:gd name="f100" fmla="+- f98 0 f1"/>
                <a:gd name="f101" fmla="sin 1 f99"/>
                <a:gd name="f102" fmla="cos 1 f99"/>
                <a:gd name="f103" fmla="sin 1 f100"/>
                <a:gd name="f104" fmla="cos 1 f100"/>
                <a:gd name="f105" fmla="+- 0 0 f101"/>
                <a:gd name="f106" fmla="+- 0 0 f102"/>
                <a:gd name="f107" fmla="+- 0 0 f103"/>
                <a:gd name="f108" fmla="+- 0 0 f104"/>
                <a:gd name="f109" fmla="+- 0 0 f105"/>
                <a:gd name="f110" fmla="+- 0 0 f106"/>
                <a:gd name="f111" fmla="+- 0 0 f107"/>
                <a:gd name="f112" fmla="+- 0 0 f108"/>
                <a:gd name="f113" fmla="val f109"/>
                <a:gd name="f114" fmla="val f110"/>
                <a:gd name="f115" fmla="val f111"/>
                <a:gd name="f116" fmla="val f112"/>
                <a:gd name="f117" fmla="*/ f113 f63 1"/>
                <a:gd name="f118" fmla="*/ f114 f62 1"/>
                <a:gd name="f119" fmla="*/ f115 f63 1"/>
                <a:gd name="f120" fmla="*/ f116 f62 1"/>
                <a:gd name="f121" fmla="*/ f115 f89 1"/>
                <a:gd name="f122" fmla="*/ f116 f90 1"/>
                <a:gd name="f123" fmla="*/ f113 f89 1"/>
                <a:gd name="f124" fmla="*/ f114 f90 1"/>
                <a:gd name="f125" fmla="+- 0 0 f118"/>
                <a:gd name="f126" fmla="+- 0 0 f117"/>
                <a:gd name="f127" fmla="+- 0 0 f120"/>
                <a:gd name="f128" fmla="+- 0 0 f119"/>
                <a:gd name="f129" fmla="+- 0 0 f122"/>
                <a:gd name="f130" fmla="+- 0 0 f121"/>
                <a:gd name="f131" fmla="+- 0 0 f124"/>
                <a:gd name="f132" fmla="+- 0 0 f123"/>
                <a:gd name="f133" fmla="+- 0 0 f125"/>
                <a:gd name="f134" fmla="+- 0 0 f126"/>
                <a:gd name="f135" fmla="+- 0 0 f127"/>
                <a:gd name="f136" fmla="+- 0 0 f128"/>
                <a:gd name="f137" fmla="+- 0 0 f129"/>
                <a:gd name="f138" fmla="+- 0 0 f130"/>
                <a:gd name="f139" fmla="+- 0 0 f131"/>
                <a:gd name="f140" fmla="+- 0 0 f132"/>
                <a:gd name="f141" fmla="at2 f133 f134"/>
                <a:gd name="f142" fmla="at2 f135 f136"/>
                <a:gd name="f143" fmla="at2 f137 f138"/>
                <a:gd name="f144" fmla="at2 f139 f140"/>
                <a:gd name="f145" fmla="+- f141 f1 0"/>
                <a:gd name="f146" fmla="+- f142 f1 0"/>
                <a:gd name="f147" fmla="+- f143 f1 0"/>
                <a:gd name="f148" fmla="+- f144 f1 0"/>
                <a:gd name="f149" fmla="*/ f145 f8 1"/>
                <a:gd name="f150" fmla="*/ f146 f8 1"/>
                <a:gd name="f151" fmla="*/ f147 f8 1"/>
                <a:gd name="f152" fmla="*/ f148 f8 1"/>
                <a:gd name="f153" fmla="*/ f149 1 f0"/>
                <a:gd name="f154" fmla="*/ f150 1 f0"/>
                <a:gd name="f155" fmla="*/ f151 1 f0"/>
                <a:gd name="f156" fmla="*/ f152 1 f0"/>
                <a:gd name="f157" fmla="+- 0 0 f153"/>
                <a:gd name="f158" fmla="+- 0 0 f154"/>
                <a:gd name="f159" fmla="+- 0 0 f155"/>
                <a:gd name="f160" fmla="+- 0 0 f156"/>
                <a:gd name="f161" fmla="val f157"/>
                <a:gd name="f162" fmla="val f158"/>
                <a:gd name="f163" fmla="val f159"/>
                <a:gd name="f164" fmla="val f160"/>
                <a:gd name="f165" fmla="+- 0 0 f161"/>
                <a:gd name="f166" fmla="+- 0 0 f162"/>
                <a:gd name="f167" fmla="+- 0 0 f163"/>
                <a:gd name="f168" fmla="+- 0 0 f164"/>
                <a:gd name="f169" fmla="*/ f165 f0 1"/>
                <a:gd name="f170" fmla="*/ f166 f0 1"/>
                <a:gd name="f171" fmla="*/ f167 f0 1"/>
                <a:gd name="f172" fmla="*/ f168 f0 1"/>
                <a:gd name="f173" fmla="*/ f169 1 f8"/>
                <a:gd name="f174" fmla="*/ f170 1 f8"/>
                <a:gd name="f175" fmla="*/ f171 1 f8"/>
                <a:gd name="f176" fmla="*/ f172 1 f8"/>
                <a:gd name="f177" fmla="+- f173 0 f1"/>
                <a:gd name="f178" fmla="+- f174 0 f1"/>
                <a:gd name="f179" fmla="+- f175 0 f1"/>
                <a:gd name="f180" fmla="+- f176 0 f1"/>
                <a:gd name="f181" fmla="+- f177 f1 0"/>
                <a:gd name="f182" fmla="+- f178 f1 0"/>
                <a:gd name="f183" fmla="+- f179 f1 0"/>
                <a:gd name="f184" fmla="+- f180 f1 0"/>
                <a:gd name="f185" fmla="*/ f181 f8 1"/>
                <a:gd name="f186" fmla="*/ f182 f8 1"/>
                <a:gd name="f187" fmla="*/ f183 f8 1"/>
                <a:gd name="f188" fmla="*/ f184 f8 1"/>
                <a:gd name="f189" fmla="*/ f185 1 f0"/>
                <a:gd name="f190" fmla="*/ f186 1 f0"/>
                <a:gd name="f191" fmla="*/ f187 1 f0"/>
                <a:gd name="f192" fmla="*/ f188 1 f0"/>
                <a:gd name="f193" fmla="+- 0 0 f189"/>
                <a:gd name="f194" fmla="+- 0 0 f190"/>
                <a:gd name="f195" fmla="+- 0 0 f191"/>
                <a:gd name="f196" fmla="+- 0 0 f192"/>
                <a:gd name="f197" fmla="+- 0 0 f193"/>
                <a:gd name="f198" fmla="+- 0 0 f194"/>
                <a:gd name="f199" fmla="+- 0 0 f195"/>
                <a:gd name="f200" fmla="+- 0 0 f196"/>
                <a:gd name="f201" fmla="*/ f197 f0 1"/>
                <a:gd name="f202" fmla="*/ f198 f0 1"/>
                <a:gd name="f203" fmla="*/ f199 f0 1"/>
                <a:gd name="f204" fmla="*/ f200 f0 1"/>
                <a:gd name="f205" fmla="*/ f201 1 f8"/>
                <a:gd name="f206" fmla="*/ f202 1 f8"/>
                <a:gd name="f207" fmla="*/ f203 1 f8"/>
                <a:gd name="f208" fmla="*/ f204 1 f8"/>
                <a:gd name="f209" fmla="+- f205 0 f1"/>
                <a:gd name="f210" fmla="+- f206 0 f1"/>
                <a:gd name="f211" fmla="+- f207 0 f1"/>
                <a:gd name="f212" fmla="+- f208 0 f1"/>
                <a:gd name="f213" fmla="cos 1 f209"/>
                <a:gd name="f214" fmla="sin 1 f209"/>
                <a:gd name="f215" fmla="cos 1 f210"/>
                <a:gd name="f216" fmla="sin 1 f210"/>
                <a:gd name="f217" fmla="cos 1 f211"/>
                <a:gd name="f218" fmla="sin 1 f211"/>
                <a:gd name="f219" fmla="cos 1 f212"/>
                <a:gd name="f220" fmla="sin 1 f212"/>
                <a:gd name="f221" fmla="+- 0 0 f213"/>
                <a:gd name="f222" fmla="+- 0 0 f214"/>
                <a:gd name="f223" fmla="+- 0 0 f215"/>
                <a:gd name="f224" fmla="+- 0 0 f216"/>
                <a:gd name="f225" fmla="+- 0 0 f217"/>
                <a:gd name="f226" fmla="+- 0 0 f218"/>
                <a:gd name="f227" fmla="+- 0 0 f219"/>
                <a:gd name="f228" fmla="+- 0 0 f220"/>
                <a:gd name="f229" fmla="+- 0 0 f221"/>
                <a:gd name="f230" fmla="+- 0 0 f222"/>
                <a:gd name="f231" fmla="+- 0 0 f223"/>
                <a:gd name="f232" fmla="+- 0 0 f224"/>
                <a:gd name="f233" fmla="+- 0 0 f225"/>
                <a:gd name="f234" fmla="+- 0 0 f226"/>
                <a:gd name="f235" fmla="+- 0 0 f227"/>
                <a:gd name="f236" fmla="+- 0 0 f228"/>
                <a:gd name="f237" fmla="val f229"/>
                <a:gd name="f238" fmla="val f230"/>
                <a:gd name="f239" fmla="val f231"/>
                <a:gd name="f240" fmla="val f232"/>
                <a:gd name="f241" fmla="val f233"/>
                <a:gd name="f242" fmla="val f234"/>
                <a:gd name="f243" fmla="val f235"/>
                <a:gd name="f244" fmla="val f236"/>
                <a:gd name="f245" fmla="+- 0 0 f237"/>
                <a:gd name="f246" fmla="+- 0 0 f238"/>
                <a:gd name="f247" fmla="+- 0 0 f239"/>
                <a:gd name="f248" fmla="+- 0 0 f240"/>
                <a:gd name="f249" fmla="+- 0 0 f241"/>
                <a:gd name="f250" fmla="+- 0 0 f242"/>
                <a:gd name="f251" fmla="+- 0 0 f243"/>
                <a:gd name="f252" fmla="+- 0 0 f244"/>
                <a:gd name="f253" fmla="*/ f9 f245 1"/>
                <a:gd name="f254" fmla="*/ f9 f246 1"/>
                <a:gd name="f255" fmla="*/ f9 f247 1"/>
                <a:gd name="f256" fmla="*/ f9 f248 1"/>
                <a:gd name="f257" fmla="*/ f9 f249 1"/>
                <a:gd name="f258" fmla="*/ f9 f250 1"/>
                <a:gd name="f259" fmla="*/ f9 f251 1"/>
                <a:gd name="f260" fmla="*/ f9 f252 1"/>
                <a:gd name="f261" fmla="*/ f253 f63 1"/>
                <a:gd name="f262" fmla="*/ f254 f62 1"/>
                <a:gd name="f263" fmla="*/ f255 f63 1"/>
                <a:gd name="f264" fmla="*/ f256 f62 1"/>
                <a:gd name="f265" fmla="*/ f257 f89 1"/>
                <a:gd name="f266" fmla="*/ f258 f90 1"/>
                <a:gd name="f267" fmla="*/ f259 f89 1"/>
                <a:gd name="f268" fmla="*/ f260 f90 1"/>
                <a:gd name="f269" fmla="+- f72 f261 0"/>
                <a:gd name="f270" fmla="+- f71 f262 0"/>
                <a:gd name="f271" fmla="+- f72 f263 0"/>
                <a:gd name="f272" fmla="+- f71 f264 0"/>
                <a:gd name="f273" fmla="+- f72 f265 0"/>
                <a:gd name="f274" fmla="+- f71 f266 0"/>
                <a:gd name="f275" fmla="+- f72 f267 0"/>
                <a:gd name="f276" fmla="+- f71 f268 0"/>
                <a:gd name="f277" fmla="max f269 f273"/>
                <a:gd name="f278" fmla="max f271 f275"/>
                <a:gd name="f279" fmla="max f270 f274"/>
                <a:gd name="f280" fmla="max f272 f276"/>
                <a:gd name="f281" fmla="min f269 f273"/>
                <a:gd name="f282" fmla="min f271 f275"/>
                <a:gd name="f283" fmla="min f270 f274"/>
                <a:gd name="f284" fmla="min f272 f276"/>
                <a:gd name="f285" fmla="+- f269 f275 0"/>
                <a:gd name="f286" fmla="+- f270 f276 0"/>
                <a:gd name="f287" fmla="+- f271 f273 0"/>
                <a:gd name="f288" fmla="+- f272 f274 0"/>
                <a:gd name="f289" fmla="*/ f269 f41 1"/>
                <a:gd name="f290" fmla="*/ f270 f41 1"/>
                <a:gd name="f291" fmla="*/ f273 f41 1"/>
                <a:gd name="f292" fmla="*/ f274 f41 1"/>
                <a:gd name="f293" fmla="max f277 f278"/>
                <a:gd name="f294" fmla="max f279 f280"/>
                <a:gd name="f295" fmla="min f281 f282"/>
                <a:gd name="f296" fmla="min f283 f284"/>
                <a:gd name="f297" fmla="*/ f285 1 2"/>
                <a:gd name="f298" fmla="*/ f286 1 2"/>
                <a:gd name="f299" fmla="*/ f287 1 2"/>
                <a:gd name="f300" fmla="*/ f288 1 2"/>
                <a:gd name="f301" fmla="?: f81 f46 f293"/>
                <a:gd name="f302" fmla="?: f82 f47 f294"/>
                <a:gd name="f303" fmla="?: f83 f7 f295"/>
                <a:gd name="f304" fmla="?: f84 f7 f296"/>
                <a:gd name="f305" fmla="*/ f297 f41 1"/>
                <a:gd name="f306" fmla="*/ f298 f41 1"/>
                <a:gd name="f307" fmla="*/ f299 f41 1"/>
                <a:gd name="f308" fmla="*/ f300 f41 1"/>
                <a:gd name="f309" fmla="*/ f303 f41 1"/>
                <a:gd name="f310" fmla="*/ f304 f41 1"/>
                <a:gd name="f311" fmla="*/ f301 f41 1"/>
                <a:gd name="f312" fmla="*/ f302 f41 1"/>
              </a:gdLst>
              <a:ahLst/>
              <a:cxnLst>
                <a:cxn ang="3cd4">
                  <a:pos x="hc" y="t"/>
                </a:cxn>
                <a:cxn ang="0">
                  <a:pos x="r" y="vc"/>
                </a:cxn>
                <a:cxn ang="cd4">
                  <a:pos x="hc" y="b"/>
                </a:cxn>
                <a:cxn ang="cd2">
                  <a:pos x="l" y="vc"/>
                </a:cxn>
                <a:cxn ang="f38">
                  <a:pos x="f305" y="f306"/>
                </a:cxn>
                <a:cxn ang="f39">
                  <a:pos x="f307" y="f308"/>
                </a:cxn>
                <a:cxn ang="f40">
                  <a:pos x="f87" y="f88"/>
                </a:cxn>
              </a:cxnLst>
              <a:rect l="f309" t="f310" r="f311" b="f312"/>
              <a:pathLst>
                <a:path>
                  <a:moveTo>
                    <a:pt x="f289" y="f290"/>
                  </a:moveTo>
                  <a:arcTo wR="f77" hR="f78" stAng="f48" swAng="f74"/>
                  <a:lnTo>
                    <a:pt x="f291" y="f292"/>
                  </a:lnTo>
                  <a:arcTo wR="f95" hR="f96" stAng="f49" swAng="f80"/>
                  <a:close/>
                </a:path>
              </a:pathLst>
            </a:custGeom>
            <a:solidFill>
              <a:srgbClr val="143061">
                <a:alpha val="35055"/>
              </a:srgbClr>
            </a:solidFill>
            <a:ln cap="flat">
              <a:noFill/>
              <a:prstDash val="soli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319" b="0" i="0" u="none" strike="noStrike" kern="0" cap="none" spc="0" baseline="0">
                <a:solidFill>
                  <a:srgbClr val="000000"/>
                </a:solidFill>
                <a:uFillTx/>
                <a:latin typeface="Arial"/>
                <a:ea typeface="Arial"/>
                <a:cs typeface="Arial"/>
              </a:endParaRPr>
            </a:p>
          </p:txBody>
        </p:sp>
        <p:sp>
          <p:nvSpPr>
            <p:cNvPr id="5" name="Google Shape;199;p28">
              <a:extLst>
                <a:ext uri="{FF2B5EF4-FFF2-40B4-BE49-F238E27FC236}">
                  <a16:creationId xmlns:a16="http://schemas.microsoft.com/office/drawing/2014/main" id="{18CA9691-8F28-4A58-8818-68AD006F3AE6}"/>
                </a:ext>
              </a:extLst>
            </p:cNvPr>
            <p:cNvSpPr/>
            <p:nvPr/>
          </p:nvSpPr>
          <p:spPr>
            <a:xfrm>
              <a:off x="5950384" y="3419343"/>
              <a:ext cx="3120682" cy="3680578"/>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90"/>
                <a:gd name="f11" fmla="val 271"/>
                <a:gd name="f12" fmla="val 12426"/>
                <a:gd name="f13" fmla="+- 0 0 -180"/>
                <a:gd name="f14" fmla="+- 0 0 -181"/>
                <a:gd name="f15" fmla="abs f4"/>
                <a:gd name="f16" fmla="abs f5"/>
                <a:gd name="f17" fmla="abs f6"/>
                <a:gd name="f18" fmla="+- 0 0 f10"/>
                <a:gd name="f19" fmla="+- 0 0 f11"/>
                <a:gd name="f20" fmla="*/ f13 f0 1"/>
                <a:gd name="f21" fmla="*/ f14 f0 1"/>
                <a:gd name="f22" fmla="?: f15 f4 1"/>
                <a:gd name="f23" fmla="?: f16 f5 1"/>
                <a:gd name="f24" fmla="?: f17 f6 1"/>
                <a:gd name="f25" fmla="*/ f18 f0 1"/>
                <a:gd name="f26" fmla="*/ f19 f0 1"/>
                <a:gd name="f27" fmla="*/ f20 1 f3"/>
                <a:gd name="f28" fmla="*/ f21 1 f3"/>
                <a:gd name="f29" fmla="*/ f22 1 21600"/>
                <a:gd name="f30" fmla="*/ f23 1 21600"/>
                <a:gd name="f31" fmla="*/ 21600 f22 1"/>
                <a:gd name="f32" fmla="*/ 21600 f23 1"/>
                <a:gd name="f33" fmla="*/ f25 1 f3"/>
                <a:gd name="f34" fmla="*/ f26 1 f3"/>
                <a:gd name="f35" fmla="+- f27 0 f1"/>
                <a:gd name="f36" fmla="+- f28 0 f1"/>
                <a:gd name="f37" fmla="min f30 f29"/>
                <a:gd name="f38" fmla="*/ f31 1 f24"/>
                <a:gd name="f39" fmla="*/ f32 1 f24"/>
                <a:gd name="f40" fmla="+- f33 0 f1"/>
                <a:gd name="f41" fmla="+- f34 0 f1"/>
                <a:gd name="f42" fmla="val f38"/>
                <a:gd name="f43" fmla="val f39"/>
                <a:gd name="f44" fmla="+- 0 0 f40"/>
                <a:gd name="f45" fmla="+- 0 0 f41"/>
                <a:gd name="f46" fmla="+- f43 0 f7"/>
                <a:gd name="f47" fmla="+- f42 0 f7"/>
                <a:gd name="f48" fmla="+- f45 0 f44"/>
                <a:gd name="f49" fmla="+- f44 f1 0"/>
                <a:gd name="f50" fmla="+- f45 f1 0"/>
                <a:gd name="f51" fmla="+- 21600000 0 f44"/>
                <a:gd name="f52" fmla="+- f1 0 f44"/>
                <a:gd name="f53" fmla="+- 27000000 0 f44"/>
                <a:gd name="f54" fmla="+- f0 0 f44"/>
                <a:gd name="f55" fmla="+- 32400000 0 f44"/>
                <a:gd name="f56" fmla="+- f2 0 f44"/>
                <a:gd name="f57" fmla="+- 37800000 0 f44"/>
                <a:gd name="f58" fmla="*/ f46 1 2"/>
                <a:gd name="f59" fmla="*/ f47 1 2"/>
                <a:gd name="f60" fmla="min f47 f46"/>
                <a:gd name="f61" fmla="+- f48 21600000 0"/>
                <a:gd name="f62" fmla="?: f52 f52 f53"/>
                <a:gd name="f63" fmla="?: f54 f54 f55"/>
                <a:gd name="f64" fmla="?: f56 f56 f57"/>
                <a:gd name="f65" fmla="*/ f49 f8 1"/>
                <a:gd name="f66" fmla="*/ f50 f8 1"/>
                <a:gd name="f67" fmla="+- f7 f58 0"/>
                <a:gd name="f68" fmla="+- f7 f59 0"/>
                <a:gd name="f69" fmla="*/ f60 f12 1"/>
                <a:gd name="f70" fmla="?: f48 f48 f61"/>
                <a:gd name="f71" fmla="*/ f65 1 f0"/>
                <a:gd name="f72" fmla="*/ f66 1 f0"/>
                <a:gd name="f73" fmla="*/ f59 f37 1"/>
                <a:gd name="f74" fmla="*/ f58 f37 1"/>
                <a:gd name="f75" fmla="*/ f69 1 100000"/>
                <a:gd name="f76" fmla="+- 0 0 f70"/>
                <a:gd name="f77" fmla="+- f70 0 f51"/>
                <a:gd name="f78" fmla="+- f70 0 f62"/>
                <a:gd name="f79" fmla="+- f70 0 f63"/>
                <a:gd name="f80" fmla="+- f70 0 f64"/>
                <a:gd name="f81" fmla="+- 0 0 f71"/>
                <a:gd name="f82" fmla="+- 0 0 f72"/>
                <a:gd name="f83" fmla="*/ f68 f37 1"/>
                <a:gd name="f84" fmla="*/ f67 f37 1"/>
                <a:gd name="f85" fmla="+- f59 0 f75"/>
                <a:gd name="f86" fmla="+- f58 0 f75"/>
                <a:gd name="f87" fmla="+- 0 0 f81"/>
                <a:gd name="f88" fmla="+- 0 0 f82"/>
                <a:gd name="f89" fmla="*/ f87 f0 1"/>
                <a:gd name="f90" fmla="*/ f88 f0 1"/>
                <a:gd name="f91" fmla="*/ f85 f37 1"/>
                <a:gd name="f92" fmla="*/ f86 f37 1"/>
                <a:gd name="f93" fmla="*/ f89 1 f8"/>
                <a:gd name="f94" fmla="*/ f90 1 f8"/>
                <a:gd name="f95" fmla="+- f93 0 f1"/>
                <a:gd name="f96" fmla="+- f94 0 f1"/>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val f105"/>
                <a:gd name="f110" fmla="val f106"/>
                <a:gd name="f111" fmla="val f107"/>
                <a:gd name="f112" fmla="val f108"/>
                <a:gd name="f113" fmla="*/ f109 f59 1"/>
                <a:gd name="f114" fmla="*/ f110 f58 1"/>
                <a:gd name="f115" fmla="*/ f111 f59 1"/>
                <a:gd name="f116" fmla="*/ f112 f58 1"/>
                <a:gd name="f117" fmla="*/ f111 f85 1"/>
                <a:gd name="f118" fmla="*/ f112 f86 1"/>
                <a:gd name="f119" fmla="*/ f109 f85 1"/>
                <a:gd name="f120" fmla="*/ f110 f86 1"/>
                <a:gd name="f121" fmla="+- 0 0 f114"/>
                <a:gd name="f122" fmla="+- 0 0 f113"/>
                <a:gd name="f123" fmla="+- 0 0 f116"/>
                <a:gd name="f124" fmla="+- 0 0 f115"/>
                <a:gd name="f125" fmla="+- 0 0 f118"/>
                <a:gd name="f126" fmla="+- 0 0 f117"/>
                <a:gd name="f127" fmla="+- 0 0 f120"/>
                <a:gd name="f128" fmla="+- 0 0 f119"/>
                <a:gd name="f129" fmla="+- 0 0 f121"/>
                <a:gd name="f130" fmla="+- 0 0 f122"/>
                <a:gd name="f131" fmla="+- 0 0 f123"/>
                <a:gd name="f132" fmla="+- 0 0 f124"/>
                <a:gd name="f133" fmla="+- 0 0 f125"/>
                <a:gd name="f134" fmla="+- 0 0 f126"/>
                <a:gd name="f135" fmla="+- 0 0 f127"/>
                <a:gd name="f136" fmla="+- 0 0 f128"/>
                <a:gd name="f137" fmla="at2 f129 f130"/>
                <a:gd name="f138" fmla="at2 f131 f132"/>
                <a:gd name="f139" fmla="at2 f133 f134"/>
                <a:gd name="f140" fmla="at2 f135 f136"/>
                <a:gd name="f141" fmla="+- f137 f1 0"/>
                <a:gd name="f142" fmla="+- f138 f1 0"/>
                <a:gd name="f143" fmla="+- f139 f1 0"/>
                <a:gd name="f144" fmla="+- f140 f1 0"/>
                <a:gd name="f145" fmla="*/ f141 f8 1"/>
                <a:gd name="f146" fmla="*/ f142 f8 1"/>
                <a:gd name="f147" fmla="*/ f143 f8 1"/>
                <a:gd name="f148" fmla="*/ f144 f8 1"/>
                <a:gd name="f149" fmla="*/ f145 1 f0"/>
                <a:gd name="f150" fmla="*/ f146 1 f0"/>
                <a:gd name="f151" fmla="*/ f147 1 f0"/>
                <a:gd name="f152" fmla="*/ f148 1 f0"/>
                <a:gd name="f153" fmla="+- 0 0 f149"/>
                <a:gd name="f154" fmla="+- 0 0 f150"/>
                <a:gd name="f155" fmla="+- 0 0 f151"/>
                <a:gd name="f156" fmla="+- 0 0 f152"/>
                <a:gd name="f157" fmla="val f153"/>
                <a:gd name="f158" fmla="val f154"/>
                <a:gd name="f159" fmla="val f155"/>
                <a:gd name="f160" fmla="val f156"/>
                <a:gd name="f161" fmla="+- 0 0 f157"/>
                <a:gd name="f162" fmla="+- 0 0 f158"/>
                <a:gd name="f163" fmla="+- 0 0 f159"/>
                <a:gd name="f164" fmla="+- 0 0 f160"/>
                <a:gd name="f165" fmla="*/ f161 f0 1"/>
                <a:gd name="f166" fmla="*/ f162 f0 1"/>
                <a:gd name="f167" fmla="*/ f163 f0 1"/>
                <a:gd name="f168" fmla="*/ f164 f0 1"/>
                <a:gd name="f169" fmla="*/ f165 1 f8"/>
                <a:gd name="f170" fmla="*/ f166 1 f8"/>
                <a:gd name="f171" fmla="*/ f167 1 f8"/>
                <a:gd name="f172" fmla="*/ f168 1 f8"/>
                <a:gd name="f173" fmla="+- f169 0 f1"/>
                <a:gd name="f174" fmla="+- f170 0 f1"/>
                <a:gd name="f175" fmla="+- f171 0 f1"/>
                <a:gd name="f176" fmla="+- f172 0 f1"/>
                <a:gd name="f177" fmla="+- f173 f1 0"/>
                <a:gd name="f178" fmla="+- f174 f1 0"/>
                <a:gd name="f179" fmla="+- f175 f1 0"/>
                <a:gd name="f180" fmla="+- f176 f1 0"/>
                <a:gd name="f181" fmla="*/ f177 f8 1"/>
                <a:gd name="f182" fmla="*/ f178 f8 1"/>
                <a:gd name="f183" fmla="*/ f179 f8 1"/>
                <a:gd name="f184" fmla="*/ f180 f8 1"/>
                <a:gd name="f185" fmla="*/ f181 1 f0"/>
                <a:gd name="f186" fmla="*/ f182 1 f0"/>
                <a:gd name="f187" fmla="*/ f183 1 f0"/>
                <a:gd name="f188" fmla="*/ f184 1 f0"/>
                <a:gd name="f189" fmla="+- 0 0 f185"/>
                <a:gd name="f190" fmla="+- 0 0 f186"/>
                <a:gd name="f191" fmla="+- 0 0 f187"/>
                <a:gd name="f192" fmla="+- 0 0 f188"/>
                <a:gd name="f193" fmla="+- 0 0 f189"/>
                <a:gd name="f194" fmla="+- 0 0 f190"/>
                <a:gd name="f195" fmla="+- 0 0 f191"/>
                <a:gd name="f196" fmla="+- 0 0 f192"/>
                <a:gd name="f197" fmla="*/ f193 f0 1"/>
                <a:gd name="f198" fmla="*/ f194 f0 1"/>
                <a:gd name="f199" fmla="*/ f195 f0 1"/>
                <a:gd name="f200" fmla="*/ f196 f0 1"/>
                <a:gd name="f201" fmla="*/ f197 1 f8"/>
                <a:gd name="f202" fmla="*/ f198 1 f8"/>
                <a:gd name="f203" fmla="*/ f199 1 f8"/>
                <a:gd name="f204" fmla="*/ f200 1 f8"/>
                <a:gd name="f205" fmla="+- f201 0 f1"/>
                <a:gd name="f206" fmla="+- f202 0 f1"/>
                <a:gd name="f207" fmla="+- f203 0 f1"/>
                <a:gd name="f208" fmla="+- f204 0 f1"/>
                <a:gd name="f209" fmla="cos 1 f205"/>
                <a:gd name="f210" fmla="sin 1 f205"/>
                <a:gd name="f211" fmla="cos 1 f206"/>
                <a:gd name="f212" fmla="sin 1 f206"/>
                <a:gd name="f213" fmla="cos 1 f207"/>
                <a:gd name="f214" fmla="sin 1 f207"/>
                <a:gd name="f215" fmla="cos 1 f208"/>
                <a:gd name="f216" fmla="sin 1 f208"/>
                <a:gd name="f217" fmla="+- 0 0 f209"/>
                <a:gd name="f218" fmla="+- 0 0 f210"/>
                <a:gd name="f219" fmla="+- 0 0 f211"/>
                <a:gd name="f220" fmla="+- 0 0 f212"/>
                <a:gd name="f221" fmla="+- 0 0 f213"/>
                <a:gd name="f222" fmla="+- 0 0 f214"/>
                <a:gd name="f223" fmla="+- 0 0 f215"/>
                <a:gd name="f224" fmla="+- 0 0 f216"/>
                <a:gd name="f225" fmla="+- 0 0 f217"/>
                <a:gd name="f226" fmla="+- 0 0 f218"/>
                <a:gd name="f227" fmla="+- 0 0 f219"/>
                <a:gd name="f228" fmla="+- 0 0 f220"/>
                <a:gd name="f229" fmla="+- 0 0 f221"/>
                <a:gd name="f230" fmla="+- 0 0 f222"/>
                <a:gd name="f231" fmla="+- 0 0 f223"/>
                <a:gd name="f232" fmla="+- 0 0 f224"/>
                <a:gd name="f233" fmla="val f225"/>
                <a:gd name="f234" fmla="val f226"/>
                <a:gd name="f235" fmla="val f227"/>
                <a:gd name="f236" fmla="val f228"/>
                <a:gd name="f237" fmla="val f229"/>
                <a:gd name="f238" fmla="val f230"/>
                <a:gd name="f239" fmla="val f231"/>
                <a:gd name="f240" fmla="val f232"/>
                <a:gd name="f241" fmla="+- 0 0 f233"/>
                <a:gd name="f242" fmla="+- 0 0 f234"/>
                <a:gd name="f243" fmla="+- 0 0 f235"/>
                <a:gd name="f244" fmla="+- 0 0 f236"/>
                <a:gd name="f245" fmla="+- 0 0 f237"/>
                <a:gd name="f246" fmla="+- 0 0 f238"/>
                <a:gd name="f247" fmla="+- 0 0 f239"/>
                <a:gd name="f248" fmla="+- 0 0 f240"/>
                <a:gd name="f249" fmla="*/ f9 f241 1"/>
                <a:gd name="f250" fmla="*/ f9 f242 1"/>
                <a:gd name="f251" fmla="*/ f9 f243 1"/>
                <a:gd name="f252" fmla="*/ f9 f244 1"/>
                <a:gd name="f253" fmla="*/ f9 f245 1"/>
                <a:gd name="f254" fmla="*/ f9 f246 1"/>
                <a:gd name="f255" fmla="*/ f9 f247 1"/>
                <a:gd name="f256" fmla="*/ f9 f248 1"/>
                <a:gd name="f257" fmla="*/ f249 f59 1"/>
                <a:gd name="f258" fmla="*/ f250 f58 1"/>
                <a:gd name="f259" fmla="*/ f251 f59 1"/>
                <a:gd name="f260" fmla="*/ f252 f58 1"/>
                <a:gd name="f261" fmla="*/ f253 f85 1"/>
                <a:gd name="f262" fmla="*/ f254 f86 1"/>
                <a:gd name="f263" fmla="*/ f255 f85 1"/>
                <a:gd name="f264" fmla="*/ f256 f86 1"/>
                <a:gd name="f265" fmla="+- f68 f257 0"/>
                <a:gd name="f266" fmla="+- f67 f258 0"/>
                <a:gd name="f267" fmla="+- f68 f259 0"/>
                <a:gd name="f268" fmla="+- f67 f260 0"/>
                <a:gd name="f269" fmla="+- f68 f261 0"/>
                <a:gd name="f270" fmla="+- f67 f262 0"/>
                <a:gd name="f271" fmla="+- f68 f263 0"/>
                <a:gd name="f272" fmla="+- f67 f264 0"/>
                <a:gd name="f273" fmla="max f265 f269"/>
                <a:gd name="f274" fmla="max f267 f271"/>
                <a:gd name="f275" fmla="max f266 f270"/>
                <a:gd name="f276" fmla="max f268 f272"/>
                <a:gd name="f277" fmla="min f265 f269"/>
                <a:gd name="f278" fmla="min f267 f271"/>
                <a:gd name="f279" fmla="min f266 f270"/>
                <a:gd name="f280" fmla="min f268 f272"/>
                <a:gd name="f281" fmla="+- f265 f271 0"/>
                <a:gd name="f282" fmla="+- f266 f272 0"/>
                <a:gd name="f283" fmla="+- f267 f269 0"/>
                <a:gd name="f284" fmla="+- f268 f270 0"/>
                <a:gd name="f285" fmla="*/ f265 f37 1"/>
                <a:gd name="f286" fmla="*/ f266 f37 1"/>
                <a:gd name="f287" fmla="*/ f269 f37 1"/>
                <a:gd name="f288" fmla="*/ f270 f37 1"/>
                <a:gd name="f289" fmla="max f273 f274"/>
                <a:gd name="f290" fmla="max f275 f276"/>
                <a:gd name="f291" fmla="min f277 f278"/>
                <a:gd name="f292" fmla="min f279 f280"/>
                <a:gd name="f293" fmla="*/ f281 1 2"/>
                <a:gd name="f294" fmla="*/ f282 1 2"/>
                <a:gd name="f295" fmla="*/ f283 1 2"/>
                <a:gd name="f296" fmla="*/ f284 1 2"/>
                <a:gd name="f297" fmla="?: f77 f42 f289"/>
                <a:gd name="f298" fmla="?: f78 f43 f290"/>
                <a:gd name="f299" fmla="?: f79 f7 f291"/>
                <a:gd name="f300" fmla="?: f80 f7 f292"/>
                <a:gd name="f301" fmla="*/ f293 f37 1"/>
                <a:gd name="f302" fmla="*/ f294 f37 1"/>
                <a:gd name="f303" fmla="*/ f295 f37 1"/>
                <a:gd name="f304" fmla="*/ f296 f37 1"/>
                <a:gd name="f305" fmla="*/ f299 f37 1"/>
                <a:gd name="f306" fmla="*/ f300 f37 1"/>
                <a:gd name="f307" fmla="*/ f297 f37 1"/>
                <a:gd name="f308" fmla="*/ f298 f37 1"/>
              </a:gdLst>
              <a:ahLst/>
              <a:cxnLst>
                <a:cxn ang="3cd4">
                  <a:pos x="hc" y="t"/>
                </a:cxn>
                <a:cxn ang="0">
                  <a:pos x="r" y="vc"/>
                </a:cxn>
                <a:cxn ang="cd4">
                  <a:pos x="hc" y="b"/>
                </a:cxn>
                <a:cxn ang="cd2">
                  <a:pos x="l" y="vc"/>
                </a:cxn>
                <a:cxn ang="f35">
                  <a:pos x="f301" y="f302"/>
                </a:cxn>
                <a:cxn ang="f36">
                  <a:pos x="f303" y="f304"/>
                </a:cxn>
                <a:cxn ang="f35">
                  <a:pos x="f83" y="f84"/>
                </a:cxn>
              </a:cxnLst>
              <a:rect l="f305" t="f306" r="f307" b="f308"/>
              <a:pathLst>
                <a:path>
                  <a:moveTo>
                    <a:pt x="f285" y="f286"/>
                  </a:moveTo>
                  <a:arcTo wR="f73" hR="f74" stAng="f44" swAng="f70"/>
                  <a:lnTo>
                    <a:pt x="f287" y="f288"/>
                  </a:lnTo>
                  <a:arcTo wR="f91" hR="f92" stAng="f45" swAng="f76"/>
                  <a:close/>
                </a:path>
              </a:pathLst>
            </a:custGeom>
            <a:solidFill>
              <a:srgbClr val="143061">
                <a:alpha val="75000"/>
              </a:srgbClr>
            </a:solidFill>
            <a:ln cap="flat">
              <a:noFill/>
              <a:prstDash val="soli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319" b="0" i="0" u="none" strike="noStrike" kern="0" cap="none" spc="0" baseline="0">
                <a:solidFill>
                  <a:srgbClr val="000000"/>
                </a:solidFill>
                <a:uFillTx/>
                <a:latin typeface="Arial"/>
                <a:ea typeface="Arial"/>
                <a:cs typeface="Arial"/>
              </a:endParaRPr>
            </a:p>
          </p:txBody>
        </p:sp>
        <p:sp>
          <p:nvSpPr>
            <p:cNvPr id="6" name="Google Shape;200;p28">
              <a:extLst>
                <a:ext uri="{FF2B5EF4-FFF2-40B4-BE49-F238E27FC236}">
                  <a16:creationId xmlns:a16="http://schemas.microsoft.com/office/drawing/2014/main" id="{03963865-0D0F-497E-8532-13C3BC3B7CEB}"/>
                </a:ext>
              </a:extLst>
            </p:cNvPr>
            <p:cNvSpPr/>
            <p:nvPr/>
          </p:nvSpPr>
          <p:spPr>
            <a:xfrm rot="10799991">
              <a:off x="3213110" y="3419334"/>
              <a:ext cx="3119402" cy="3680578"/>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90"/>
                <a:gd name="f11" fmla="val 269"/>
                <a:gd name="f12" fmla="val 12434"/>
                <a:gd name="f13" fmla="+- 0 0 -180"/>
                <a:gd name="f14" fmla="+- 0 0 -539"/>
                <a:gd name="f15" fmla="+- 0 0 -359"/>
                <a:gd name="f16" fmla="abs f4"/>
                <a:gd name="f17" fmla="abs f5"/>
                <a:gd name="f18" fmla="abs f6"/>
                <a:gd name="f19" fmla="+- 0 0 f10"/>
                <a:gd name="f20" fmla="+- 0 0 f11"/>
                <a:gd name="f21" fmla="*/ f13 f0 1"/>
                <a:gd name="f22" fmla="*/ f14 f0 1"/>
                <a:gd name="f23" fmla="*/ f15 f0 1"/>
                <a:gd name="f24" fmla="?: f16 f4 1"/>
                <a:gd name="f25" fmla="?: f17 f5 1"/>
                <a:gd name="f26" fmla="?: f18 f6 1"/>
                <a:gd name="f27" fmla="*/ f19 f0 1"/>
                <a:gd name="f28" fmla="*/ f20 f0 1"/>
                <a:gd name="f29" fmla="*/ f21 1 f3"/>
                <a:gd name="f30" fmla="*/ f22 1 f3"/>
                <a:gd name="f31" fmla="*/ f23 1 f3"/>
                <a:gd name="f32" fmla="*/ f24 1 21600"/>
                <a:gd name="f33" fmla="*/ f25 1 21600"/>
                <a:gd name="f34" fmla="*/ 21600 f24 1"/>
                <a:gd name="f35" fmla="*/ 21600 f25 1"/>
                <a:gd name="f36" fmla="*/ f27 1 f3"/>
                <a:gd name="f37" fmla="*/ f28 1 f3"/>
                <a:gd name="f38" fmla="+- f29 0 f1"/>
                <a:gd name="f39" fmla="+- f30 0 f1"/>
                <a:gd name="f40" fmla="+- f31 0 f1"/>
                <a:gd name="f41" fmla="min f33 f32"/>
                <a:gd name="f42" fmla="*/ f34 1 f26"/>
                <a:gd name="f43" fmla="*/ f35 1 f26"/>
                <a:gd name="f44" fmla="+- f36 0 f1"/>
                <a:gd name="f45" fmla="+- f37 0 f1"/>
                <a:gd name="f46" fmla="val f42"/>
                <a:gd name="f47" fmla="val f43"/>
                <a:gd name="f48" fmla="+- 0 0 f44"/>
                <a:gd name="f49" fmla="+- 0 0 f45"/>
                <a:gd name="f50" fmla="+- f47 0 f7"/>
                <a:gd name="f51" fmla="+- f46 0 f7"/>
                <a:gd name="f52" fmla="+- f49 0 f48"/>
                <a:gd name="f53" fmla="+- f48 f1 0"/>
                <a:gd name="f54" fmla="+- f49 f1 0"/>
                <a:gd name="f55" fmla="+- 21600000 0 f48"/>
                <a:gd name="f56" fmla="+- f1 0 f48"/>
                <a:gd name="f57" fmla="+- 27000000 0 f48"/>
                <a:gd name="f58" fmla="+- f0 0 f48"/>
                <a:gd name="f59" fmla="+- 32400000 0 f48"/>
                <a:gd name="f60" fmla="+- f2 0 f48"/>
                <a:gd name="f61" fmla="+- 37800000 0 f48"/>
                <a:gd name="f62" fmla="*/ f50 1 2"/>
                <a:gd name="f63" fmla="*/ f51 1 2"/>
                <a:gd name="f64" fmla="min f51 f50"/>
                <a:gd name="f65" fmla="+- f52 21600000 0"/>
                <a:gd name="f66" fmla="?: f56 f56 f57"/>
                <a:gd name="f67" fmla="?: f58 f58 f59"/>
                <a:gd name="f68" fmla="?: f60 f60 f61"/>
                <a:gd name="f69" fmla="*/ f53 f8 1"/>
                <a:gd name="f70" fmla="*/ f54 f8 1"/>
                <a:gd name="f71" fmla="+- f7 f62 0"/>
                <a:gd name="f72" fmla="+- f7 f63 0"/>
                <a:gd name="f73" fmla="*/ f64 f12 1"/>
                <a:gd name="f74" fmla="?: f52 f52 f65"/>
                <a:gd name="f75" fmla="*/ f69 1 f0"/>
                <a:gd name="f76" fmla="*/ f70 1 f0"/>
                <a:gd name="f77" fmla="*/ f63 f41 1"/>
                <a:gd name="f78" fmla="*/ f62 f41 1"/>
                <a:gd name="f79" fmla="*/ f73 1 100000"/>
                <a:gd name="f80" fmla="+- 0 0 f74"/>
                <a:gd name="f81" fmla="+- f74 0 f55"/>
                <a:gd name="f82" fmla="+- f74 0 f66"/>
                <a:gd name="f83" fmla="+- f74 0 f67"/>
                <a:gd name="f84" fmla="+- f74 0 f68"/>
                <a:gd name="f85" fmla="+- 0 0 f75"/>
                <a:gd name="f86" fmla="+- 0 0 f76"/>
                <a:gd name="f87" fmla="*/ f72 f41 1"/>
                <a:gd name="f88" fmla="*/ f71 f41 1"/>
                <a:gd name="f89" fmla="+- f63 0 f79"/>
                <a:gd name="f90" fmla="+- f62 0 f79"/>
                <a:gd name="f91" fmla="+- 0 0 f85"/>
                <a:gd name="f92" fmla="+- 0 0 f86"/>
                <a:gd name="f93" fmla="*/ f91 f0 1"/>
                <a:gd name="f94" fmla="*/ f92 f0 1"/>
                <a:gd name="f95" fmla="*/ f89 f41 1"/>
                <a:gd name="f96" fmla="*/ f90 f41 1"/>
                <a:gd name="f97" fmla="*/ f93 1 f8"/>
                <a:gd name="f98" fmla="*/ f94 1 f8"/>
                <a:gd name="f99" fmla="+- f97 0 f1"/>
                <a:gd name="f100" fmla="+- f98 0 f1"/>
                <a:gd name="f101" fmla="sin 1 f99"/>
                <a:gd name="f102" fmla="cos 1 f99"/>
                <a:gd name="f103" fmla="sin 1 f100"/>
                <a:gd name="f104" fmla="cos 1 f100"/>
                <a:gd name="f105" fmla="+- 0 0 f101"/>
                <a:gd name="f106" fmla="+- 0 0 f102"/>
                <a:gd name="f107" fmla="+- 0 0 f103"/>
                <a:gd name="f108" fmla="+- 0 0 f104"/>
                <a:gd name="f109" fmla="+- 0 0 f105"/>
                <a:gd name="f110" fmla="+- 0 0 f106"/>
                <a:gd name="f111" fmla="+- 0 0 f107"/>
                <a:gd name="f112" fmla="+- 0 0 f108"/>
                <a:gd name="f113" fmla="val f109"/>
                <a:gd name="f114" fmla="val f110"/>
                <a:gd name="f115" fmla="val f111"/>
                <a:gd name="f116" fmla="val f112"/>
                <a:gd name="f117" fmla="*/ f113 f63 1"/>
                <a:gd name="f118" fmla="*/ f114 f62 1"/>
                <a:gd name="f119" fmla="*/ f115 f63 1"/>
                <a:gd name="f120" fmla="*/ f116 f62 1"/>
                <a:gd name="f121" fmla="*/ f115 f89 1"/>
                <a:gd name="f122" fmla="*/ f116 f90 1"/>
                <a:gd name="f123" fmla="*/ f113 f89 1"/>
                <a:gd name="f124" fmla="*/ f114 f90 1"/>
                <a:gd name="f125" fmla="+- 0 0 f118"/>
                <a:gd name="f126" fmla="+- 0 0 f117"/>
                <a:gd name="f127" fmla="+- 0 0 f120"/>
                <a:gd name="f128" fmla="+- 0 0 f119"/>
                <a:gd name="f129" fmla="+- 0 0 f122"/>
                <a:gd name="f130" fmla="+- 0 0 f121"/>
                <a:gd name="f131" fmla="+- 0 0 f124"/>
                <a:gd name="f132" fmla="+- 0 0 f123"/>
                <a:gd name="f133" fmla="+- 0 0 f125"/>
                <a:gd name="f134" fmla="+- 0 0 f126"/>
                <a:gd name="f135" fmla="+- 0 0 f127"/>
                <a:gd name="f136" fmla="+- 0 0 f128"/>
                <a:gd name="f137" fmla="+- 0 0 f129"/>
                <a:gd name="f138" fmla="+- 0 0 f130"/>
                <a:gd name="f139" fmla="+- 0 0 f131"/>
                <a:gd name="f140" fmla="+- 0 0 f132"/>
                <a:gd name="f141" fmla="at2 f133 f134"/>
                <a:gd name="f142" fmla="at2 f135 f136"/>
                <a:gd name="f143" fmla="at2 f137 f138"/>
                <a:gd name="f144" fmla="at2 f139 f140"/>
                <a:gd name="f145" fmla="+- f141 f1 0"/>
                <a:gd name="f146" fmla="+- f142 f1 0"/>
                <a:gd name="f147" fmla="+- f143 f1 0"/>
                <a:gd name="f148" fmla="+- f144 f1 0"/>
                <a:gd name="f149" fmla="*/ f145 f8 1"/>
                <a:gd name="f150" fmla="*/ f146 f8 1"/>
                <a:gd name="f151" fmla="*/ f147 f8 1"/>
                <a:gd name="f152" fmla="*/ f148 f8 1"/>
                <a:gd name="f153" fmla="*/ f149 1 f0"/>
                <a:gd name="f154" fmla="*/ f150 1 f0"/>
                <a:gd name="f155" fmla="*/ f151 1 f0"/>
                <a:gd name="f156" fmla="*/ f152 1 f0"/>
                <a:gd name="f157" fmla="+- 0 0 f153"/>
                <a:gd name="f158" fmla="+- 0 0 f154"/>
                <a:gd name="f159" fmla="+- 0 0 f155"/>
                <a:gd name="f160" fmla="+- 0 0 f156"/>
                <a:gd name="f161" fmla="val f157"/>
                <a:gd name="f162" fmla="val f158"/>
                <a:gd name="f163" fmla="val f159"/>
                <a:gd name="f164" fmla="val f160"/>
                <a:gd name="f165" fmla="+- 0 0 f161"/>
                <a:gd name="f166" fmla="+- 0 0 f162"/>
                <a:gd name="f167" fmla="+- 0 0 f163"/>
                <a:gd name="f168" fmla="+- 0 0 f164"/>
                <a:gd name="f169" fmla="*/ f165 f0 1"/>
                <a:gd name="f170" fmla="*/ f166 f0 1"/>
                <a:gd name="f171" fmla="*/ f167 f0 1"/>
                <a:gd name="f172" fmla="*/ f168 f0 1"/>
                <a:gd name="f173" fmla="*/ f169 1 f8"/>
                <a:gd name="f174" fmla="*/ f170 1 f8"/>
                <a:gd name="f175" fmla="*/ f171 1 f8"/>
                <a:gd name="f176" fmla="*/ f172 1 f8"/>
                <a:gd name="f177" fmla="+- f173 0 f1"/>
                <a:gd name="f178" fmla="+- f174 0 f1"/>
                <a:gd name="f179" fmla="+- f175 0 f1"/>
                <a:gd name="f180" fmla="+- f176 0 f1"/>
                <a:gd name="f181" fmla="+- f177 f1 0"/>
                <a:gd name="f182" fmla="+- f178 f1 0"/>
                <a:gd name="f183" fmla="+- f179 f1 0"/>
                <a:gd name="f184" fmla="+- f180 f1 0"/>
                <a:gd name="f185" fmla="*/ f181 f8 1"/>
                <a:gd name="f186" fmla="*/ f182 f8 1"/>
                <a:gd name="f187" fmla="*/ f183 f8 1"/>
                <a:gd name="f188" fmla="*/ f184 f8 1"/>
                <a:gd name="f189" fmla="*/ f185 1 f0"/>
                <a:gd name="f190" fmla="*/ f186 1 f0"/>
                <a:gd name="f191" fmla="*/ f187 1 f0"/>
                <a:gd name="f192" fmla="*/ f188 1 f0"/>
                <a:gd name="f193" fmla="+- 0 0 f189"/>
                <a:gd name="f194" fmla="+- 0 0 f190"/>
                <a:gd name="f195" fmla="+- 0 0 f191"/>
                <a:gd name="f196" fmla="+- 0 0 f192"/>
                <a:gd name="f197" fmla="+- 0 0 f193"/>
                <a:gd name="f198" fmla="+- 0 0 f194"/>
                <a:gd name="f199" fmla="+- 0 0 f195"/>
                <a:gd name="f200" fmla="+- 0 0 f196"/>
                <a:gd name="f201" fmla="*/ f197 f0 1"/>
                <a:gd name="f202" fmla="*/ f198 f0 1"/>
                <a:gd name="f203" fmla="*/ f199 f0 1"/>
                <a:gd name="f204" fmla="*/ f200 f0 1"/>
                <a:gd name="f205" fmla="*/ f201 1 f8"/>
                <a:gd name="f206" fmla="*/ f202 1 f8"/>
                <a:gd name="f207" fmla="*/ f203 1 f8"/>
                <a:gd name="f208" fmla="*/ f204 1 f8"/>
                <a:gd name="f209" fmla="+- f205 0 f1"/>
                <a:gd name="f210" fmla="+- f206 0 f1"/>
                <a:gd name="f211" fmla="+- f207 0 f1"/>
                <a:gd name="f212" fmla="+- f208 0 f1"/>
                <a:gd name="f213" fmla="cos 1 f209"/>
                <a:gd name="f214" fmla="sin 1 f209"/>
                <a:gd name="f215" fmla="cos 1 f210"/>
                <a:gd name="f216" fmla="sin 1 f210"/>
                <a:gd name="f217" fmla="cos 1 f211"/>
                <a:gd name="f218" fmla="sin 1 f211"/>
                <a:gd name="f219" fmla="cos 1 f212"/>
                <a:gd name="f220" fmla="sin 1 f212"/>
                <a:gd name="f221" fmla="+- 0 0 f213"/>
                <a:gd name="f222" fmla="+- 0 0 f214"/>
                <a:gd name="f223" fmla="+- 0 0 f215"/>
                <a:gd name="f224" fmla="+- 0 0 f216"/>
                <a:gd name="f225" fmla="+- 0 0 f217"/>
                <a:gd name="f226" fmla="+- 0 0 f218"/>
                <a:gd name="f227" fmla="+- 0 0 f219"/>
                <a:gd name="f228" fmla="+- 0 0 f220"/>
                <a:gd name="f229" fmla="+- 0 0 f221"/>
                <a:gd name="f230" fmla="+- 0 0 f222"/>
                <a:gd name="f231" fmla="+- 0 0 f223"/>
                <a:gd name="f232" fmla="+- 0 0 f224"/>
                <a:gd name="f233" fmla="+- 0 0 f225"/>
                <a:gd name="f234" fmla="+- 0 0 f226"/>
                <a:gd name="f235" fmla="+- 0 0 f227"/>
                <a:gd name="f236" fmla="+- 0 0 f228"/>
                <a:gd name="f237" fmla="val f229"/>
                <a:gd name="f238" fmla="val f230"/>
                <a:gd name="f239" fmla="val f231"/>
                <a:gd name="f240" fmla="val f232"/>
                <a:gd name="f241" fmla="val f233"/>
                <a:gd name="f242" fmla="val f234"/>
                <a:gd name="f243" fmla="val f235"/>
                <a:gd name="f244" fmla="val f236"/>
                <a:gd name="f245" fmla="+- 0 0 f237"/>
                <a:gd name="f246" fmla="+- 0 0 f238"/>
                <a:gd name="f247" fmla="+- 0 0 f239"/>
                <a:gd name="f248" fmla="+- 0 0 f240"/>
                <a:gd name="f249" fmla="+- 0 0 f241"/>
                <a:gd name="f250" fmla="+- 0 0 f242"/>
                <a:gd name="f251" fmla="+- 0 0 f243"/>
                <a:gd name="f252" fmla="+- 0 0 f244"/>
                <a:gd name="f253" fmla="*/ f9 f245 1"/>
                <a:gd name="f254" fmla="*/ f9 f246 1"/>
                <a:gd name="f255" fmla="*/ f9 f247 1"/>
                <a:gd name="f256" fmla="*/ f9 f248 1"/>
                <a:gd name="f257" fmla="*/ f9 f249 1"/>
                <a:gd name="f258" fmla="*/ f9 f250 1"/>
                <a:gd name="f259" fmla="*/ f9 f251 1"/>
                <a:gd name="f260" fmla="*/ f9 f252 1"/>
                <a:gd name="f261" fmla="*/ f253 f63 1"/>
                <a:gd name="f262" fmla="*/ f254 f62 1"/>
                <a:gd name="f263" fmla="*/ f255 f63 1"/>
                <a:gd name="f264" fmla="*/ f256 f62 1"/>
                <a:gd name="f265" fmla="*/ f257 f89 1"/>
                <a:gd name="f266" fmla="*/ f258 f90 1"/>
                <a:gd name="f267" fmla="*/ f259 f89 1"/>
                <a:gd name="f268" fmla="*/ f260 f90 1"/>
                <a:gd name="f269" fmla="+- f72 f261 0"/>
                <a:gd name="f270" fmla="+- f71 f262 0"/>
                <a:gd name="f271" fmla="+- f72 f263 0"/>
                <a:gd name="f272" fmla="+- f71 f264 0"/>
                <a:gd name="f273" fmla="+- f72 f265 0"/>
                <a:gd name="f274" fmla="+- f71 f266 0"/>
                <a:gd name="f275" fmla="+- f72 f267 0"/>
                <a:gd name="f276" fmla="+- f71 f268 0"/>
                <a:gd name="f277" fmla="max f269 f273"/>
                <a:gd name="f278" fmla="max f271 f275"/>
                <a:gd name="f279" fmla="max f270 f274"/>
                <a:gd name="f280" fmla="max f272 f276"/>
                <a:gd name="f281" fmla="min f269 f273"/>
                <a:gd name="f282" fmla="min f271 f275"/>
                <a:gd name="f283" fmla="min f270 f274"/>
                <a:gd name="f284" fmla="min f272 f276"/>
                <a:gd name="f285" fmla="+- f269 f275 0"/>
                <a:gd name="f286" fmla="+- f270 f276 0"/>
                <a:gd name="f287" fmla="+- f271 f273 0"/>
                <a:gd name="f288" fmla="+- f272 f274 0"/>
                <a:gd name="f289" fmla="*/ f269 f41 1"/>
                <a:gd name="f290" fmla="*/ f270 f41 1"/>
                <a:gd name="f291" fmla="*/ f273 f41 1"/>
                <a:gd name="f292" fmla="*/ f274 f41 1"/>
                <a:gd name="f293" fmla="max f277 f278"/>
                <a:gd name="f294" fmla="max f279 f280"/>
                <a:gd name="f295" fmla="min f281 f282"/>
                <a:gd name="f296" fmla="min f283 f284"/>
                <a:gd name="f297" fmla="*/ f285 1 2"/>
                <a:gd name="f298" fmla="*/ f286 1 2"/>
                <a:gd name="f299" fmla="*/ f287 1 2"/>
                <a:gd name="f300" fmla="*/ f288 1 2"/>
                <a:gd name="f301" fmla="?: f81 f46 f293"/>
                <a:gd name="f302" fmla="?: f82 f47 f294"/>
                <a:gd name="f303" fmla="?: f83 f7 f295"/>
                <a:gd name="f304" fmla="?: f84 f7 f296"/>
                <a:gd name="f305" fmla="*/ f297 f41 1"/>
                <a:gd name="f306" fmla="*/ f298 f41 1"/>
                <a:gd name="f307" fmla="*/ f299 f41 1"/>
                <a:gd name="f308" fmla="*/ f300 f41 1"/>
                <a:gd name="f309" fmla="*/ f303 f41 1"/>
                <a:gd name="f310" fmla="*/ f304 f41 1"/>
                <a:gd name="f311" fmla="*/ f301 f41 1"/>
                <a:gd name="f312" fmla="*/ f302 f41 1"/>
              </a:gdLst>
              <a:ahLst/>
              <a:cxnLst>
                <a:cxn ang="3cd4">
                  <a:pos x="hc" y="t"/>
                </a:cxn>
                <a:cxn ang="0">
                  <a:pos x="r" y="vc"/>
                </a:cxn>
                <a:cxn ang="cd4">
                  <a:pos x="hc" y="b"/>
                </a:cxn>
                <a:cxn ang="cd2">
                  <a:pos x="l" y="vc"/>
                </a:cxn>
                <a:cxn ang="f38">
                  <a:pos x="f305" y="f306"/>
                </a:cxn>
                <a:cxn ang="f39">
                  <a:pos x="f307" y="f308"/>
                </a:cxn>
                <a:cxn ang="f40">
                  <a:pos x="f87" y="f88"/>
                </a:cxn>
              </a:cxnLst>
              <a:rect l="f309" t="f310" r="f311" b="f312"/>
              <a:pathLst>
                <a:path>
                  <a:moveTo>
                    <a:pt x="f289" y="f290"/>
                  </a:moveTo>
                  <a:arcTo wR="f77" hR="f78" stAng="f48" swAng="f74"/>
                  <a:lnTo>
                    <a:pt x="f291" y="f292"/>
                  </a:lnTo>
                  <a:arcTo wR="f95" hR="f96" stAng="f49" swAng="f80"/>
                  <a:close/>
                </a:path>
              </a:pathLst>
            </a:custGeom>
            <a:solidFill>
              <a:srgbClr val="143061">
                <a:alpha val="84553"/>
              </a:srgbClr>
            </a:solidFill>
            <a:ln cap="flat">
              <a:noFill/>
              <a:prstDash val="soli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319" b="0" i="0" u="none" strike="noStrike" kern="0" cap="none" spc="0" baseline="0">
                <a:solidFill>
                  <a:srgbClr val="000000"/>
                </a:solidFill>
                <a:uFillTx/>
                <a:latin typeface="Arial"/>
                <a:ea typeface="Arial"/>
                <a:cs typeface="Arial"/>
              </a:endParaRPr>
            </a:p>
          </p:txBody>
        </p:sp>
        <p:sp>
          <p:nvSpPr>
            <p:cNvPr id="7" name="Google Shape;201;p28">
              <a:extLst>
                <a:ext uri="{FF2B5EF4-FFF2-40B4-BE49-F238E27FC236}">
                  <a16:creationId xmlns:a16="http://schemas.microsoft.com/office/drawing/2014/main" id="{00979B0F-FF01-49D7-8AF2-5089B3346069}"/>
                </a:ext>
              </a:extLst>
            </p:cNvPr>
            <p:cNvSpPr/>
            <p:nvPr/>
          </p:nvSpPr>
          <p:spPr>
            <a:xfrm>
              <a:off x="474546" y="3419343"/>
              <a:ext cx="3119402" cy="3680578"/>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90"/>
                <a:gd name="f11" fmla="val 271"/>
                <a:gd name="f12" fmla="val 12426"/>
                <a:gd name="f13" fmla="+- 0 0 -180"/>
                <a:gd name="f14" fmla="+- 0 0 -181"/>
                <a:gd name="f15" fmla="abs f4"/>
                <a:gd name="f16" fmla="abs f5"/>
                <a:gd name="f17" fmla="abs f6"/>
                <a:gd name="f18" fmla="+- 0 0 f10"/>
                <a:gd name="f19" fmla="+- 0 0 f11"/>
                <a:gd name="f20" fmla="*/ f13 f0 1"/>
                <a:gd name="f21" fmla="*/ f14 f0 1"/>
                <a:gd name="f22" fmla="?: f15 f4 1"/>
                <a:gd name="f23" fmla="?: f16 f5 1"/>
                <a:gd name="f24" fmla="?: f17 f6 1"/>
                <a:gd name="f25" fmla="*/ f18 f0 1"/>
                <a:gd name="f26" fmla="*/ f19 f0 1"/>
                <a:gd name="f27" fmla="*/ f20 1 f3"/>
                <a:gd name="f28" fmla="*/ f21 1 f3"/>
                <a:gd name="f29" fmla="*/ f22 1 21600"/>
                <a:gd name="f30" fmla="*/ f23 1 21600"/>
                <a:gd name="f31" fmla="*/ 21600 f22 1"/>
                <a:gd name="f32" fmla="*/ 21600 f23 1"/>
                <a:gd name="f33" fmla="*/ f25 1 f3"/>
                <a:gd name="f34" fmla="*/ f26 1 f3"/>
                <a:gd name="f35" fmla="+- f27 0 f1"/>
                <a:gd name="f36" fmla="+- f28 0 f1"/>
                <a:gd name="f37" fmla="min f30 f29"/>
                <a:gd name="f38" fmla="*/ f31 1 f24"/>
                <a:gd name="f39" fmla="*/ f32 1 f24"/>
                <a:gd name="f40" fmla="+- f33 0 f1"/>
                <a:gd name="f41" fmla="+- f34 0 f1"/>
                <a:gd name="f42" fmla="val f38"/>
                <a:gd name="f43" fmla="val f39"/>
                <a:gd name="f44" fmla="+- 0 0 f40"/>
                <a:gd name="f45" fmla="+- 0 0 f41"/>
                <a:gd name="f46" fmla="+- f43 0 f7"/>
                <a:gd name="f47" fmla="+- f42 0 f7"/>
                <a:gd name="f48" fmla="+- f45 0 f44"/>
                <a:gd name="f49" fmla="+- f44 f1 0"/>
                <a:gd name="f50" fmla="+- f45 f1 0"/>
                <a:gd name="f51" fmla="+- 21600000 0 f44"/>
                <a:gd name="f52" fmla="+- f1 0 f44"/>
                <a:gd name="f53" fmla="+- 27000000 0 f44"/>
                <a:gd name="f54" fmla="+- f0 0 f44"/>
                <a:gd name="f55" fmla="+- 32400000 0 f44"/>
                <a:gd name="f56" fmla="+- f2 0 f44"/>
                <a:gd name="f57" fmla="+- 37800000 0 f44"/>
                <a:gd name="f58" fmla="*/ f46 1 2"/>
                <a:gd name="f59" fmla="*/ f47 1 2"/>
                <a:gd name="f60" fmla="min f47 f46"/>
                <a:gd name="f61" fmla="+- f48 21600000 0"/>
                <a:gd name="f62" fmla="?: f52 f52 f53"/>
                <a:gd name="f63" fmla="?: f54 f54 f55"/>
                <a:gd name="f64" fmla="?: f56 f56 f57"/>
                <a:gd name="f65" fmla="*/ f49 f8 1"/>
                <a:gd name="f66" fmla="*/ f50 f8 1"/>
                <a:gd name="f67" fmla="+- f7 f58 0"/>
                <a:gd name="f68" fmla="+- f7 f59 0"/>
                <a:gd name="f69" fmla="*/ f60 f12 1"/>
                <a:gd name="f70" fmla="?: f48 f48 f61"/>
                <a:gd name="f71" fmla="*/ f65 1 f0"/>
                <a:gd name="f72" fmla="*/ f66 1 f0"/>
                <a:gd name="f73" fmla="*/ f59 f37 1"/>
                <a:gd name="f74" fmla="*/ f58 f37 1"/>
                <a:gd name="f75" fmla="*/ f69 1 100000"/>
                <a:gd name="f76" fmla="+- 0 0 f70"/>
                <a:gd name="f77" fmla="+- f70 0 f51"/>
                <a:gd name="f78" fmla="+- f70 0 f62"/>
                <a:gd name="f79" fmla="+- f70 0 f63"/>
                <a:gd name="f80" fmla="+- f70 0 f64"/>
                <a:gd name="f81" fmla="+- 0 0 f71"/>
                <a:gd name="f82" fmla="+- 0 0 f72"/>
                <a:gd name="f83" fmla="*/ f68 f37 1"/>
                <a:gd name="f84" fmla="*/ f67 f37 1"/>
                <a:gd name="f85" fmla="+- f59 0 f75"/>
                <a:gd name="f86" fmla="+- f58 0 f75"/>
                <a:gd name="f87" fmla="+- 0 0 f81"/>
                <a:gd name="f88" fmla="+- 0 0 f82"/>
                <a:gd name="f89" fmla="*/ f87 f0 1"/>
                <a:gd name="f90" fmla="*/ f88 f0 1"/>
                <a:gd name="f91" fmla="*/ f85 f37 1"/>
                <a:gd name="f92" fmla="*/ f86 f37 1"/>
                <a:gd name="f93" fmla="*/ f89 1 f8"/>
                <a:gd name="f94" fmla="*/ f90 1 f8"/>
                <a:gd name="f95" fmla="+- f93 0 f1"/>
                <a:gd name="f96" fmla="+- f94 0 f1"/>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val f105"/>
                <a:gd name="f110" fmla="val f106"/>
                <a:gd name="f111" fmla="val f107"/>
                <a:gd name="f112" fmla="val f108"/>
                <a:gd name="f113" fmla="*/ f109 f59 1"/>
                <a:gd name="f114" fmla="*/ f110 f58 1"/>
                <a:gd name="f115" fmla="*/ f111 f59 1"/>
                <a:gd name="f116" fmla="*/ f112 f58 1"/>
                <a:gd name="f117" fmla="*/ f111 f85 1"/>
                <a:gd name="f118" fmla="*/ f112 f86 1"/>
                <a:gd name="f119" fmla="*/ f109 f85 1"/>
                <a:gd name="f120" fmla="*/ f110 f86 1"/>
                <a:gd name="f121" fmla="+- 0 0 f114"/>
                <a:gd name="f122" fmla="+- 0 0 f113"/>
                <a:gd name="f123" fmla="+- 0 0 f116"/>
                <a:gd name="f124" fmla="+- 0 0 f115"/>
                <a:gd name="f125" fmla="+- 0 0 f118"/>
                <a:gd name="f126" fmla="+- 0 0 f117"/>
                <a:gd name="f127" fmla="+- 0 0 f120"/>
                <a:gd name="f128" fmla="+- 0 0 f119"/>
                <a:gd name="f129" fmla="+- 0 0 f121"/>
                <a:gd name="f130" fmla="+- 0 0 f122"/>
                <a:gd name="f131" fmla="+- 0 0 f123"/>
                <a:gd name="f132" fmla="+- 0 0 f124"/>
                <a:gd name="f133" fmla="+- 0 0 f125"/>
                <a:gd name="f134" fmla="+- 0 0 f126"/>
                <a:gd name="f135" fmla="+- 0 0 f127"/>
                <a:gd name="f136" fmla="+- 0 0 f128"/>
                <a:gd name="f137" fmla="at2 f129 f130"/>
                <a:gd name="f138" fmla="at2 f131 f132"/>
                <a:gd name="f139" fmla="at2 f133 f134"/>
                <a:gd name="f140" fmla="at2 f135 f136"/>
                <a:gd name="f141" fmla="+- f137 f1 0"/>
                <a:gd name="f142" fmla="+- f138 f1 0"/>
                <a:gd name="f143" fmla="+- f139 f1 0"/>
                <a:gd name="f144" fmla="+- f140 f1 0"/>
                <a:gd name="f145" fmla="*/ f141 f8 1"/>
                <a:gd name="f146" fmla="*/ f142 f8 1"/>
                <a:gd name="f147" fmla="*/ f143 f8 1"/>
                <a:gd name="f148" fmla="*/ f144 f8 1"/>
                <a:gd name="f149" fmla="*/ f145 1 f0"/>
                <a:gd name="f150" fmla="*/ f146 1 f0"/>
                <a:gd name="f151" fmla="*/ f147 1 f0"/>
                <a:gd name="f152" fmla="*/ f148 1 f0"/>
                <a:gd name="f153" fmla="+- 0 0 f149"/>
                <a:gd name="f154" fmla="+- 0 0 f150"/>
                <a:gd name="f155" fmla="+- 0 0 f151"/>
                <a:gd name="f156" fmla="+- 0 0 f152"/>
                <a:gd name="f157" fmla="val f153"/>
                <a:gd name="f158" fmla="val f154"/>
                <a:gd name="f159" fmla="val f155"/>
                <a:gd name="f160" fmla="val f156"/>
                <a:gd name="f161" fmla="+- 0 0 f157"/>
                <a:gd name="f162" fmla="+- 0 0 f158"/>
                <a:gd name="f163" fmla="+- 0 0 f159"/>
                <a:gd name="f164" fmla="+- 0 0 f160"/>
                <a:gd name="f165" fmla="*/ f161 f0 1"/>
                <a:gd name="f166" fmla="*/ f162 f0 1"/>
                <a:gd name="f167" fmla="*/ f163 f0 1"/>
                <a:gd name="f168" fmla="*/ f164 f0 1"/>
                <a:gd name="f169" fmla="*/ f165 1 f8"/>
                <a:gd name="f170" fmla="*/ f166 1 f8"/>
                <a:gd name="f171" fmla="*/ f167 1 f8"/>
                <a:gd name="f172" fmla="*/ f168 1 f8"/>
                <a:gd name="f173" fmla="+- f169 0 f1"/>
                <a:gd name="f174" fmla="+- f170 0 f1"/>
                <a:gd name="f175" fmla="+- f171 0 f1"/>
                <a:gd name="f176" fmla="+- f172 0 f1"/>
                <a:gd name="f177" fmla="+- f173 f1 0"/>
                <a:gd name="f178" fmla="+- f174 f1 0"/>
                <a:gd name="f179" fmla="+- f175 f1 0"/>
                <a:gd name="f180" fmla="+- f176 f1 0"/>
                <a:gd name="f181" fmla="*/ f177 f8 1"/>
                <a:gd name="f182" fmla="*/ f178 f8 1"/>
                <a:gd name="f183" fmla="*/ f179 f8 1"/>
                <a:gd name="f184" fmla="*/ f180 f8 1"/>
                <a:gd name="f185" fmla="*/ f181 1 f0"/>
                <a:gd name="f186" fmla="*/ f182 1 f0"/>
                <a:gd name="f187" fmla="*/ f183 1 f0"/>
                <a:gd name="f188" fmla="*/ f184 1 f0"/>
                <a:gd name="f189" fmla="+- 0 0 f185"/>
                <a:gd name="f190" fmla="+- 0 0 f186"/>
                <a:gd name="f191" fmla="+- 0 0 f187"/>
                <a:gd name="f192" fmla="+- 0 0 f188"/>
                <a:gd name="f193" fmla="+- 0 0 f189"/>
                <a:gd name="f194" fmla="+- 0 0 f190"/>
                <a:gd name="f195" fmla="+- 0 0 f191"/>
                <a:gd name="f196" fmla="+- 0 0 f192"/>
                <a:gd name="f197" fmla="*/ f193 f0 1"/>
                <a:gd name="f198" fmla="*/ f194 f0 1"/>
                <a:gd name="f199" fmla="*/ f195 f0 1"/>
                <a:gd name="f200" fmla="*/ f196 f0 1"/>
                <a:gd name="f201" fmla="*/ f197 1 f8"/>
                <a:gd name="f202" fmla="*/ f198 1 f8"/>
                <a:gd name="f203" fmla="*/ f199 1 f8"/>
                <a:gd name="f204" fmla="*/ f200 1 f8"/>
                <a:gd name="f205" fmla="+- f201 0 f1"/>
                <a:gd name="f206" fmla="+- f202 0 f1"/>
                <a:gd name="f207" fmla="+- f203 0 f1"/>
                <a:gd name="f208" fmla="+- f204 0 f1"/>
                <a:gd name="f209" fmla="cos 1 f205"/>
                <a:gd name="f210" fmla="sin 1 f205"/>
                <a:gd name="f211" fmla="cos 1 f206"/>
                <a:gd name="f212" fmla="sin 1 f206"/>
                <a:gd name="f213" fmla="cos 1 f207"/>
                <a:gd name="f214" fmla="sin 1 f207"/>
                <a:gd name="f215" fmla="cos 1 f208"/>
                <a:gd name="f216" fmla="sin 1 f208"/>
                <a:gd name="f217" fmla="+- 0 0 f209"/>
                <a:gd name="f218" fmla="+- 0 0 f210"/>
                <a:gd name="f219" fmla="+- 0 0 f211"/>
                <a:gd name="f220" fmla="+- 0 0 f212"/>
                <a:gd name="f221" fmla="+- 0 0 f213"/>
                <a:gd name="f222" fmla="+- 0 0 f214"/>
                <a:gd name="f223" fmla="+- 0 0 f215"/>
                <a:gd name="f224" fmla="+- 0 0 f216"/>
                <a:gd name="f225" fmla="+- 0 0 f217"/>
                <a:gd name="f226" fmla="+- 0 0 f218"/>
                <a:gd name="f227" fmla="+- 0 0 f219"/>
                <a:gd name="f228" fmla="+- 0 0 f220"/>
                <a:gd name="f229" fmla="+- 0 0 f221"/>
                <a:gd name="f230" fmla="+- 0 0 f222"/>
                <a:gd name="f231" fmla="+- 0 0 f223"/>
                <a:gd name="f232" fmla="+- 0 0 f224"/>
                <a:gd name="f233" fmla="val f225"/>
                <a:gd name="f234" fmla="val f226"/>
                <a:gd name="f235" fmla="val f227"/>
                <a:gd name="f236" fmla="val f228"/>
                <a:gd name="f237" fmla="val f229"/>
                <a:gd name="f238" fmla="val f230"/>
                <a:gd name="f239" fmla="val f231"/>
                <a:gd name="f240" fmla="val f232"/>
                <a:gd name="f241" fmla="+- 0 0 f233"/>
                <a:gd name="f242" fmla="+- 0 0 f234"/>
                <a:gd name="f243" fmla="+- 0 0 f235"/>
                <a:gd name="f244" fmla="+- 0 0 f236"/>
                <a:gd name="f245" fmla="+- 0 0 f237"/>
                <a:gd name="f246" fmla="+- 0 0 f238"/>
                <a:gd name="f247" fmla="+- 0 0 f239"/>
                <a:gd name="f248" fmla="+- 0 0 f240"/>
                <a:gd name="f249" fmla="*/ f9 f241 1"/>
                <a:gd name="f250" fmla="*/ f9 f242 1"/>
                <a:gd name="f251" fmla="*/ f9 f243 1"/>
                <a:gd name="f252" fmla="*/ f9 f244 1"/>
                <a:gd name="f253" fmla="*/ f9 f245 1"/>
                <a:gd name="f254" fmla="*/ f9 f246 1"/>
                <a:gd name="f255" fmla="*/ f9 f247 1"/>
                <a:gd name="f256" fmla="*/ f9 f248 1"/>
                <a:gd name="f257" fmla="*/ f249 f59 1"/>
                <a:gd name="f258" fmla="*/ f250 f58 1"/>
                <a:gd name="f259" fmla="*/ f251 f59 1"/>
                <a:gd name="f260" fmla="*/ f252 f58 1"/>
                <a:gd name="f261" fmla="*/ f253 f85 1"/>
                <a:gd name="f262" fmla="*/ f254 f86 1"/>
                <a:gd name="f263" fmla="*/ f255 f85 1"/>
                <a:gd name="f264" fmla="*/ f256 f86 1"/>
                <a:gd name="f265" fmla="+- f68 f257 0"/>
                <a:gd name="f266" fmla="+- f67 f258 0"/>
                <a:gd name="f267" fmla="+- f68 f259 0"/>
                <a:gd name="f268" fmla="+- f67 f260 0"/>
                <a:gd name="f269" fmla="+- f68 f261 0"/>
                <a:gd name="f270" fmla="+- f67 f262 0"/>
                <a:gd name="f271" fmla="+- f68 f263 0"/>
                <a:gd name="f272" fmla="+- f67 f264 0"/>
                <a:gd name="f273" fmla="max f265 f269"/>
                <a:gd name="f274" fmla="max f267 f271"/>
                <a:gd name="f275" fmla="max f266 f270"/>
                <a:gd name="f276" fmla="max f268 f272"/>
                <a:gd name="f277" fmla="min f265 f269"/>
                <a:gd name="f278" fmla="min f267 f271"/>
                <a:gd name="f279" fmla="min f266 f270"/>
                <a:gd name="f280" fmla="min f268 f272"/>
                <a:gd name="f281" fmla="+- f265 f271 0"/>
                <a:gd name="f282" fmla="+- f266 f272 0"/>
                <a:gd name="f283" fmla="+- f267 f269 0"/>
                <a:gd name="f284" fmla="+- f268 f270 0"/>
                <a:gd name="f285" fmla="*/ f265 f37 1"/>
                <a:gd name="f286" fmla="*/ f266 f37 1"/>
                <a:gd name="f287" fmla="*/ f269 f37 1"/>
                <a:gd name="f288" fmla="*/ f270 f37 1"/>
                <a:gd name="f289" fmla="max f273 f274"/>
                <a:gd name="f290" fmla="max f275 f276"/>
                <a:gd name="f291" fmla="min f277 f278"/>
                <a:gd name="f292" fmla="min f279 f280"/>
                <a:gd name="f293" fmla="*/ f281 1 2"/>
                <a:gd name="f294" fmla="*/ f282 1 2"/>
                <a:gd name="f295" fmla="*/ f283 1 2"/>
                <a:gd name="f296" fmla="*/ f284 1 2"/>
                <a:gd name="f297" fmla="?: f77 f42 f289"/>
                <a:gd name="f298" fmla="?: f78 f43 f290"/>
                <a:gd name="f299" fmla="?: f79 f7 f291"/>
                <a:gd name="f300" fmla="?: f80 f7 f292"/>
                <a:gd name="f301" fmla="*/ f293 f37 1"/>
                <a:gd name="f302" fmla="*/ f294 f37 1"/>
                <a:gd name="f303" fmla="*/ f295 f37 1"/>
                <a:gd name="f304" fmla="*/ f296 f37 1"/>
                <a:gd name="f305" fmla="*/ f299 f37 1"/>
                <a:gd name="f306" fmla="*/ f300 f37 1"/>
                <a:gd name="f307" fmla="*/ f297 f37 1"/>
                <a:gd name="f308" fmla="*/ f298 f37 1"/>
              </a:gdLst>
              <a:ahLst/>
              <a:cxnLst>
                <a:cxn ang="3cd4">
                  <a:pos x="hc" y="t"/>
                </a:cxn>
                <a:cxn ang="0">
                  <a:pos x="r" y="vc"/>
                </a:cxn>
                <a:cxn ang="cd4">
                  <a:pos x="hc" y="b"/>
                </a:cxn>
                <a:cxn ang="cd2">
                  <a:pos x="l" y="vc"/>
                </a:cxn>
                <a:cxn ang="f35">
                  <a:pos x="f301" y="f302"/>
                </a:cxn>
                <a:cxn ang="f36">
                  <a:pos x="f303" y="f304"/>
                </a:cxn>
                <a:cxn ang="f35">
                  <a:pos x="f83" y="f84"/>
                </a:cxn>
              </a:cxnLst>
              <a:rect l="f305" t="f306" r="f307" b="f308"/>
              <a:pathLst>
                <a:path>
                  <a:moveTo>
                    <a:pt x="f285" y="f286"/>
                  </a:moveTo>
                  <a:arcTo wR="f73" hR="f74" stAng="f44" swAng="f70"/>
                  <a:lnTo>
                    <a:pt x="f287" y="f288"/>
                  </a:lnTo>
                  <a:arcTo wR="f91" hR="f92" stAng="f45" swAng="f76"/>
                  <a:close/>
                </a:path>
              </a:pathLst>
            </a:custGeom>
            <a:solidFill>
              <a:srgbClr val="143061"/>
            </a:solidFill>
            <a:ln cap="flat">
              <a:noFill/>
              <a:prstDash val="soli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319" b="0" i="0" u="none" strike="noStrike" kern="0" cap="none" spc="0" baseline="0">
                <a:solidFill>
                  <a:srgbClr val="000000"/>
                </a:solidFill>
                <a:uFillTx/>
                <a:latin typeface="Arial"/>
                <a:ea typeface="Arial"/>
                <a:cs typeface="Arial"/>
              </a:endParaRPr>
            </a:p>
          </p:txBody>
        </p:sp>
      </p:grpSp>
      <p:sp>
        <p:nvSpPr>
          <p:cNvPr id="8" name="Google Shape;202;p28">
            <a:extLst>
              <a:ext uri="{FF2B5EF4-FFF2-40B4-BE49-F238E27FC236}">
                <a16:creationId xmlns:a16="http://schemas.microsoft.com/office/drawing/2014/main" id="{4B690772-E53C-4825-83D5-3771BBC74D9A}"/>
              </a:ext>
            </a:extLst>
          </p:cNvPr>
          <p:cNvSpPr/>
          <p:nvPr/>
        </p:nvSpPr>
        <p:spPr>
          <a:xfrm rot="8228556">
            <a:off x="1385516" y="4203999"/>
            <a:ext cx="835597" cy="83559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5 0 f1"/>
              <a:gd name="f58" fmla="*/ f53 1 100000"/>
              <a:gd name="f59" fmla="*/ f54 1 100000"/>
              <a:gd name="f60" fmla="cos 1 f57"/>
              <a:gd name="f61" fmla="sin 1 f57"/>
              <a:gd name="f62" fmla="+- 0 0 f60"/>
              <a:gd name="f63" fmla="+- 0 0 f61"/>
              <a:gd name="f64" fmla="+- 0 0 f62"/>
              <a:gd name="f65" fmla="+- 0 0 f63"/>
              <a:gd name="f66" fmla="val f64"/>
              <a:gd name="f67" fmla="val f65"/>
              <a:gd name="f68" fmla="*/ f66 f58 1"/>
              <a:gd name="f69" fmla="*/ f67 f59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2F2F2"/>
          </a:solidFill>
          <a:ln w="38103" cap="flat">
            <a:solidFill>
              <a:srgbClr val="FFCC00"/>
            </a:solidFill>
            <a:prstDash val="solid"/>
            <a:miter/>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319" b="0" i="0" u="none" strike="noStrike" kern="0" cap="none" spc="0" baseline="0">
              <a:solidFill>
                <a:srgbClr val="FFFFFF"/>
              </a:solidFill>
              <a:uFillTx/>
              <a:latin typeface="Arial"/>
              <a:ea typeface="Arial"/>
              <a:cs typeface="Arial"/>
            </a:endParaRPr>
          </a:p>
        </p:txBody>
      </p:sp>
      <p:sp>
        <p:nvSpPr>
          <p:cNvPr id="9" name="Google Shape;203;p28">
            <a:extLst>
              <a:ext uri="{FF2B5EF4-FFF2-40B4-BE49-F238E27FC236}">
                <a16:creationId xmlns:a16="http://schemas.microsoft.com/office/drawing/2014/main" id="{AC3E8C74-EF36-4AB3-A127-47BF76D73820}"/>
              </a:ext>
            </a:extLst>
          </p:cNvPr>
          <p:cNvSpPr/>
          <p:nvPr/>
        </p:nvSpPr>
        <p:spPr>
          <a:xfrm rot="8228556">
            <a:off x="4291196" y="3043589"/>
            <a:ext cx="835597" cy="83559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5 0 f1"/>
              <a:gd name="f58" fmla="*/ f53 1 100000"/>
              <a:gd name="f59" fmla="*/ f54 1 100000"/>
              <a:gd name="f60" fmla="cos 1 f57"/>
              <a:gd name="f61" fmla="sin 1 f57"/>
              <a:gd name="f62" fmla="+- 0 0 f60"/>
              <a:gd name="f63" fmla="+- 0 0 f61"/>
              <a:gd name="f64" fmla="+- 0 0 f62"/>
              <a:gd name="f65" fmla="+- 0 0 f63"/>
              <a:gd name="f66" fmla="val f64"/>
              <a:gd name="f67" fmla="val f65"/>
              <a:gd name="f68" fmla="*/ f66 f58 1"/>
              <a:gd name="f69" fmla="*/ f67 f59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2F2F2"/>
          </a:solidFill>
          <a:ln w="38103" cap="flat">
            <a:solidFill>
              <a:srgbClr val="FFCC00"/>
            </a:solidFill>
            <a:prstDash val="solid"/>
            <a:miter/>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319" b="0" i="0" u="none" strike="noStrike" kern="0" cap="none" spc="0" baseline="0">
              <a:solidFill>
                <a:srgbClr val="FFFFFF"/>
              </a:solidFill>
              <a:uFillTx/>
              <a:latin typeface="Arial"/>
              <a:ea typeface="Arial"/>
              <a:cs typeface="Arial"/>
            </a:endParaRPr>
          </a:p>
        </p:txBody>
      </p:sp>
      <p:sp>
        <p:nvSpPr>
          <p:cNvPr id="10" name="Google Shape;204;p28">
            <a:extLst>
              <a:ext uri="{FF2B5EF4-FFF2-40B4-BE49-F238E27FC236}">
                <a16:creationId xmlns:a16="http://schemas.microsoft.com/office/drawing/2014/main" id="{1D380B5D-3C6A-490C-8CA7-446119C7136A}"/>
              </a:ext>
            </a:extLst>
          </p:cNvPr>
          <p:cNvSpPr/>
          <p:nvPr/>
        </p:nvSpPr>
        <p:spPr>
          <a:xfrm rot="8228556">
            <a:off x="7077447" y="4066016"/>
            <a:ext cx="837114" cy="83559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5 0 f1"/>
              <a:gd name="f58" fmla="*/ f53 1 100000"/>
              <a:gd name="f59" fmla="*/ f54 1 100000"/>
              <a:gd name="f60" fmla="cos 1 f57"/>
              <a:gd name="f61" fmla="sin 1 f57"/>
              <a:gd name="f62" fmla="+- 0 0 f60"/>
              <a:gd name="f63" fmla="+- 0 0 f61"/>
              <a:gd name="f64" fmla="+- 0 0 f62"/>
              <a:gd name="f65" fmla="+- 0 0 f63"/>
              <a:gd name="f66" fmla="val f64"/>
              <a:gd name="f67" fmla="val f65"/>
              <a:gd name="f68" fmla="*/ f66 f58 1"/>
              <a:gd name="f69" fmla="*/ f67 f59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2F2F2"/>
          </a:solidFill>
          <a:ln w="38103" cap="flat">
            <a:solidFill>
              <a:srgbClr val="FFCC00"/>
            </a:solidFill>
            <a:prstDash val="solid"/>
            <a:miter/>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319" b="0" i="0" u="none" strike="noStrike" kern="0" cap="none" spc="0" baseline="0">
              <a:solidFill>
                <a:srgbClr val="FFFFFF"/>
              </a:solidFill>
              <a:uFillTx/>
              <a:latin typeface="Arial"/>
              <a:ea typeface="Arial"/>
              <a:cs typeface="Arial"/>
            </a:endParaRPr>
          </a:p>
        </p:txBody>
      </p:sp>
      <p:sp>
        <p:nvSpPr>
          <p:cNvPr id="11" name="Google Shape;205;p28">
            <a:extLst>
              <a:ext uri="{FF2B5EF4-FFF2-40B4-BE49-F238E27FC236}">
                <a16:creationId xmlns:a16="http://schemas.microsoft.com/office/drawing/2014/main" id="{F255A27A-34F3-4685-ABDF-3D866DDF9054}"/>
              </a:ext>
            </a:extLst>
          </p:cNvPr>
          <p:cNvSpPr/>
          <p:nvPr/>
        </p:nvSpPr>
        <p:spPr>
          <a:xfrm rot="8228556">
            <a:off x="9545804" y="3010781"/>
            <a:ext cx="835597" cy="735799"/>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5 0 f1"/>
              <a:gd name="f58" fmla="*/ f53 1 100000"/>
              <a:gd name="f59" fmla="*/ f54 1 100000"/>
              <a:gd name="f60" fmla="cos 1 f57"/>
              <a:gd name="f61" fmla="sin 1 f57"/>
              <a:gd name="f62" fmla="+- 0 0 f60"/>
              <a:gd name="f63" fmla="+- 0 0 f61"/>
              <a:gd name="f64" fmla="+- 0 0 f62"/>
              <a:gd name="f65" fmla="+- 0 0 f63"/>
              <a:gd name="f66" fmla="val f64"/>
              <a:gd name="f67" fmla="val f65"/>
              <a:gd name="f68" fmla="*/ f66 f58 1"/>
              <a:gd name="f69" fmla="*/ f67 f59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2F2F2"/>
          </a:solidFill>
          <a:ln w="38103" cap="flat">
            <a:solidFill>
              <a:srgbClr val="FFCC00"/>
            </a:solidFill>
            <a:prstDash val="solid"/>
            <a:miter/>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319" b="0" i="0" u="none" strike="noStrike" kern="0" cap="none" spc="0" baseline="0">
              <a:solidFill>
                <a:srgbClr val="FFFFFF"/>
              </a:solidFill>
              <a:uFillTx/>
              <a:latin typeface="Arial"/>
              <a:ea typeface="Arial"/>
              <a:cs typeface="Arial"/>
            </a:endParaRPr>
          </a:p>
        </p:txBody>
      </p:sp>
      <p:pic>
        <p:nvPicPr>
          <p:cNvPr id="12" name="Image 20">
            <a:extLst>
              <a:ext uri="{FF2B5EF4-FFF2-40B4-BE49-F238E27FC236}">
                <a16:creationId xmlns:a16="http://schemas.microsoft.com/office/drawing/2014/main" id="{69C1134A-6796-43D6-8074-006BB8C3F32E}"/>
              </a:ext>
            </a:extLst>
          </p:cNvPr>
          <p:cNvPicPr>
            <a:picLocks noChangeAspect="1"/>
          </p:cNvPicPr>
          <p:nvPr/>
        </p:nvPicPr>
        <p:blipFill>
          <a:blip r:embed="rId2"/>
          <a:stretch>
            <a:fillRect/>
          </a:stretch>
        </p:blipFill>
        <p:spPr>
          <a:xfrm>
            <a:off x="-12975" y="7915174"/>
            <a:ext cx="4008116" cy="3410053"/>
          </a:xfrm>
          <a:prstGeom prst="rect">
            <a:avLst/>
          </a:prstGeom>
          <a:noFill/>
          <a:ln cap="flat">
            <a:noFill/>
          </a:ln>
        </p:spPr>
      </p:pic>
      <p:sp>
        <p:nvSpPr>
          <p:cNvPr id="13" name="object 35">
            <a:extLst>
              <a:ext uri="{FF2B5EF4-FFF2-40B4-BE49-F238E27FC236}">
                <a16:creationId xmlns:a16="http://schemas.microsoft.com/office/drawing/2014/main" id="{5A6426F7-819E-449E-B440-748764DF442B}"/>
              </a:ext>
            </a:extLst>
          </p:cNvPr>
          <p:cNvSpPr/>
          <p:nvPr/>
        </p:nvSpPr>
        <p:spPr>
          <a:xfrm>
            <a:off x="5558975" y="1147626"/>
            <a:ext cx="8823201" cy="894082"/>
          </a:xfrm>
          <a:custGeom>
            <a:avLst/>
            <a:gdLst>
              <a:gd name="f0" fmla="val w"/>
              <a:gd name="f1" fmla="val h"/>
              <a:gd name="f2" fmla="val 0"/>
              <a:gd name="f3" fmla="val 4676140"/>
              <a:gd name="f4" fmla="val 894079"/>
              <a:gd name="f5" fmla="val 4229012"/>
              <a:gd name="f6" fmla="val 446907"/>
              <a:gd name="f7" fmla="val 398212"/>
              <a:gd name="f8" fmla="val 2622"/>
              <a:gd name="f9" fmla="val 351035"/>
              <a:gd name="f10" fmla="val 10307"/>
              <a:gd name="f11" fmla="val 305650"/>
              <a:gd name="f12" fmla="val 22783"/>
              <a:gd name="f13" fmla="val 262329"/>
              <a:gd name="f14" fmla="val 39777"/>
              <a:gd name="f15" fmla="val 221345"/>
              <a:gd name="f16" fmla="val 61016"/>
              <a:gd name="f17" fmla="val 182970"/>
              <a:gd name="f18" fmla="val 86227"/>
              <a:gd name="f19" fmla="val 147477"/>
              <a:gd name="f20" fmla="val 115138"/>
              <a:gd name="f21" fmla="val 495603"/>
              <a:gd name="f22" fmla="val 542779"/>
              <a:gd name="f23" fmla="val 588165"/>
              <a:gd name="f24" fmla="val 631486"/>
              <a:gd name="f25" fmla="val 672470"/>
              <a:gd name="f26" fmla="val 710845"/>
              <a:gd name="f27" fmla="val 746338"/>
              <a:gd name="f28" fmla="val 778677"/>
              <a:gd name="f29" fmla="val 807588"/>
              <a:gd name="f30" fmla="val 832799"/>
              <a:gd name="f31" fmla="val 854038"/>
              <a:gd name="f32" fmla="val 871031"/>
              <a:gd name="f33" fmla="val 883507"/>
              <a:gd name="f34" fmla="val 891193"/>
              <a:gd name="f35" fmla="val 893815"/>
              <a:gd name="f36" fmla="val 4277708"/>
              <a:gd name="f37" fmla="val 4324884"/>
              <a:gd name="f38" fmla="val 4370269"/>
              <a:gd name="f39" fmla="val 4413590"/>
              <a:gd name="f40" fmla="val 4454575"/>
              <a:gd name="f41" fmla="val 4492950"/>
              <a:gd name="f42" fmla="val 4528443"/>
              <a:gd name="f43" fmla="val 4560781"/>
              <a:gd name="f44" fmla="val 4589692"/>
              <a:gd name="f45" fmla="val 4614904"/>
              <a:gd name="f46" fmla="val 4636143"/>
              <a:gd name="f47" fmla="val 4653136"/>
              <a:gd name="f48" fmla="val 4665612"/>
              <a:gd name="f49" fmla="val 4673298"/>
              <a:gd name="f50" fmla="val 4675920"/>
              <a:gd name="f51" fmla="*/ f0 1 4676140"/>
              <a:gd name="f52" fmla="*/ f1 1 894079"/>
              <a:gd name="f53" fmla="+- f4 0 f2"/>
              <a:gd name="f54" fmla="+- f3 0 f2"/>
              <a:gd name="f55" fmla="*/ f54 1 4676140"/>
              <a:gd name="f56" fmla="*/ f53 1 894079"/>
              <a:gd name="f57" fmla="*/ f2 1 f55"/>
              <a:gd name="f58" fmla="*/ f3 1 f55"/>
              <a:gd name="f59" fmla="*/ f2 1 f56"/>
              <a:gd name="f60" fmla="*/ f4 1 f56"/>
              <a:gd name="f61" fmla="*/ f57 f51 1"/>
              <a:gd name="f62" fmla="*/ f58 f51 1"/>
              <a:gd name="f63" fmla="*/ f60 f52 1"/>
              <a:gd name="f64" fmla="*/ f59 f52 1"/>
            </a:gdLst>
            <a:ahLst/>
            <a:cxnLst>
              <a:cxn ang="3cd4">
                <a:pos x="hc" y="t"/>
              </a:cxn>
              <a:cxn ang="0">
                <a:pos x="r" y="vc"/>
              </a:cxn>
              <a:cxn ang="cd4">
                <a:pos x="hc" y="b"/>
              </a:cxn>
              <a:cxn ang="cd2">
                <a:pos x="l" y="vc"/>
              </a:cxn>
            </a:cxnLst>
            <a:rect l="f61" t="f64" r="f62" b="f63"/>
            <a:pathLst>
              <a:path w="4676140" h="894079">
                <a:moveTo>
                  <a:pt x="f5" y="f2"/>
                </a:moveTo>
                <a:lnTo>
                  <a:pt x="f6" y="f2"/>
                </a:lnTo>
                <a:lnTo>
                  <a:pt x="f7" y="f8"/>
                </a:lnTo>
                <a:lnTo>
                  <a:pt x="f9" y="f10"/>
                </a:lnTo>
                <a:lnTo>
                  <a:pt x="f11" y="f12"/>
                </a:lnTo>
                <a:lnTo>
                  <a:pt x="f13" y="f14"/>
                </a:lnTo>
                <a:lnTo>
                  <a:pt x="f15" y="f16"/>
                </a:lnTo>
                <a:lnTo>
                  <a:pt x="f17" y="f18"/>
                </a:lnTo>
                <a:lnTo>
                  <a:pt x="f19" y="f20"/>
                </a:lnTo>
                <a:lnTo>
                  <a:pt x="f20" y="f19"/>
                </a:lnTo>
                <a:lnTo>
                  <a:pt x="f18" y="f17"/>
                </a:lnTo>
                <a:lnTo>
                  <a:pt x="f16" y="f15"/>
                </a:lnTo>
                <a:lnTo>
                  <a:pt x="f14" y="f13"/>
                </a:lnTo>
                <a:lnTo>
                  <a:pt x="f12" y="f11"/>
                </a:lnTo>
                <a:lnTo>
                  <a:pt x="f10" y="f9"/>
                </a:lnTo>
                <a:lnTo>
                  <a:pt x="f8" y="f7"/>
                </a:lnTo>
                <a:lnTo>
                  <a:pt x="f2" y="f6"/>
                </a:lnTo>
                <a:lnTo>
                  <a:pt x="f8" y="f21"/>
                </a:lnTo>
                <a:lnTo>
                  <a:pt x="f10" y="f22"/>
                </a:lnTo>
                <a:lnTo>
                  <a:pt x="f12" y="f23"/>
                </a:lnTo>
                <a:lnTo>
                  <a:pt x="f14" y="f24"/>
                </a:lnTo>
                <a:lnTo>
                  <a:pt x="f16" y="f25"/>
                </a:lnTo>
                <a:lnTo>
                  <a:pt x="f18" y="f26"/>
                </a:lnTo>
                <a:lnTo>
                  <a:pt x="f20" y="f27"/>
                </a:lnTo>
                <a:lnTo>
                  <a:pt x="f19" y="f28"/>
                </a:lnTo>
                <a:lnTo>
                  <a:pt x="f17" y="f29"/>
                </a:lnTo>
                <a:lnTo>
                  <a:pt x="f15" y="f30"/>
                </a:lnTo>
                <a:lnTo>
                  <a:pt x="f13" y="f31"/>
                </a:lnTo>
                <a:lnTo>
                  <a:pt x="f11" y="f32"/>
                </a:lnTo>
                <a:lnTo>
                  <a:pt x="f9" y="f33"/>
                </a:lnTo>
                <a:lnTo>
                  <a:pt x="f7" y="f34"/>
                </a:lnTo>
                <a:lnTo>
                  <a:pt x="f6" y="f35"/>
                </a:lnTo>
                <a:lnTo>
                  <a:pt x="f5" y="f35"/>
                </a:lnTo>
                <a:lnTo>
                  <a:pt x="f36" y="f34"/>
                </a:lnTo>
                <a:lnTo>
                  <a:pt x="f37" y="f33"/>
                </a:lnTo>
                <a:lnTo>
                  <a:pt x="f38" y="f32"/>
                </a:lnTo>
                <a:lnTo>
                  <a:pt x="f39" y="f31"/>
                </a:lnTo>
                <a:lnTo>
                  <a:pt x="f40" y="f30"/>
                </a:lnTo>
                <a:lnTo>
                  <a:pt x="f41" y="f29"/>
                </a:lnTo>
                <a:lnTo>
                  <a:pt x="f42" y="f28"/>
                </a:lnTo>
                <a:lnTo>
                  <a:pt x="f43" y="f27"/>
                </a:lnTo>
                <a:lnTo>
                  <a:pt x="f44" y="f26"/>
                </a:lnTo>
                <a:lnTo>
                  <a:pt x="f45" y="f25"/>
                </a:lnTo>
                <a:lnTo>
                  <a:pt x="f46" y="f24"/>
                </a:lnTo>
                <a:lnTo>
                  <a:pt x="f47" y="f23"/>
                </a:lnTo>
                <a:lnTo>
                  <a:pt x="f48" y="f22"/>
                </a:lnTo>
                <a:lnTo>
                  <a:pt x="f49" y="f21"/>
                </a:lnTo>
                <a:lnTo>
                  <a:pt x="f50" y="f6"/>
                </a:lnTo>
                <a:lnTo>
                  <a:pt x="f49" y="f7"/>
                </a:lnTo>
                <a:lnTo>
                  <a:pt x="f48" y="f9"/>
                </a:lnTo>
                <a:lnTo>
                  <a:pt x="f47" y="f11"/>
                </a:lnTo>
                <a:lnTo>
                  <a:pt x="f46" y="f13"/>
                </a:lnTo>
                <a:lnTo>
                  <a:pt x="f45" y="f15"/>
                </a:lnTo>
                <a:lnTo>
                  <a:pt x="f44" y="f17"/>
                </a:lnTo>
                <a:lnTo>
                  <a:pt x="f43" y="f19"/>
                </a:lnTo>
                <a:lnTo>
                  <a:pt x="f42" y="f20"/>
                </a:lnTo>
                <a:lnTo>
                  <a:pt x="f41" y="f18"/>
                </a:lnTo>
                <a:lnTo>
                  <a:pt x="f40" y="f16"/>
                </a:lnTo>
                <a:lnTo>
                  <a:pt x="f39" y="f14"/>
                </a:lnTo>
                <a:lnTo>
                  <a:pt x="f38" y="f12"/>
                </a:lnTo>
                <a:lnTo>
                  <a:pt x="f37" y="f10"/>
                </a:lnTo>
                <a:lnTo>
                  <a:pt x="f36" y="f8"/>
                </a:lnTo>
                <a:lnTo>
                  <a:pt x="f5" y="f2"/>
                </a:lnTo>
                <a:close/>
              </a:path>
            </a:pathLst>
          </a:custGeom>
          <a:solidFill>
            <a:srgbClr val="FFCC0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
        <p:nvSpPr>
          <p:cNvPr id="14" name="object 36">
            <a:extLst>
              <a:ext uri="{FF2B5EF4-FFF2-40B4-BE49-F238E27FC236}">
                <a16:creationId xmlns:a16="http://schemas.microsoft.com/office/drawing/2014/main" id="{F4A525E2-8BB7-44EE-9A19-7DB86360655E}"/>
              </a:ext>
            </a:extLst>
          </p:cNvPr>
          <p:cNvSpPr txBox="1"/>
          <p:nvPr/>
        </p:nvSpPr>
        <p:spPr>
          <a:xfrm>
            <a:off x="5442856" y="1018531"/>
            <a:ext cx="7648818" cy="662235"/>
          </a:xfrm>
          <a:prstGeom prst="rect">
            <a:avLst/>
          </a:prstGeom>
          <a:noFill/>
          <a:ln cap="flat">
            <a:noFill/>
          </a:ln>
        </p:spPr>
        <p:txBody>
          <a:bodyPr vert="horz" wrap="square" lIns="0" tIns="12060" rIns="0" bIns="0" anchor="t" anchorCtr="0" compatLnSpc="1">
            <a:spAutoFit/>
          </a:bodyPr>
          <a:lstStyle/>
          <a:p>
            <a:pPr marL="1398273" marR="5084" lvl="0" indent="-351157" algn="l" defTabSz="914400" rtl="0" fontAlgn="auto" hangingPunct="1">
              <a:lnSpc>
                <a:spcPct val="117500"/>
              </a:lnSpc>
              <a:spcBef>
                <a:spcPts val="95"/>
              </a:spcBef>
              <a:spcAft>
                <a:spcPts val="0"/>
              </a:spcAft>
              <a:buNone/>
              <a:tabLst/>
              <a:defRPr sz="1800" b="0" i="0" u="none" strike="noStrike" kern="0" cap="none" spc="0" baseline="0">
                <a:solidFill>
                  <a:srgbClr val="000000"/>
                </a:solidFill>
                <a:uFillTx/>
              </a:defRPr>
            </a:pPr>
            <a:r>
              <a:rPr lang="fr-FR" sz="4000" b="1" i="0" u="none" strike="noStrike" kern="0" cap="none" spc="-90" baseline="0">
                <a:solidFill>
                  <a:srgbClr val="FFFFFF"/>
                </a:solidFill>
                <a:uFillTx/>
                <a:latin typeface="Proxima Nova Extrabold"/>
                <a:cs typeface="Proxima Nova Extrabold"/>
              </a:rPr>
              <a:t>Piste d’audit d’un dossier</a:t>
            </a:r>
            <a:endParaRPr lang="fr-FR" sz="4000" b="1" i="0" u="none" strike="noStrike" kern="0" cap="none" spc="-20" baseline="0">
              <a:solidFill>
                <a:srgbClr val="FFFFFF"/>
              </a:solidFill>
              <a:uFillTx/>
              <a:latin typeface="Proxima Nova Extrabold"/>
              <a:cs typeface="Proxima Nova Extrabold"/>
            </a:endParaRPr>
          </a:p>
        </p:txBody>
      </p:sp>
      <p:sp>
        <p:nvSpPr>
          <p:cNvPr id="15" name="object 23">
            <a:extLst>
              <a:ext uri="{FF2B5EF4-FFF2-40B4-BE49-F238E27FC236}">
                <a16:creationId xmlns:a16="http://schemas.microsoft.com/office/drawing/2014/main" id="{C8E70E2D-A2DD-40B4-8433-1DC647E61470}"/>
              </a:ext>
            </a:extLst>
          </p:cNvPr>
          <p:cNvSpPr txBox="1"/>
          <p:nvPr/>
        </p:nvSpPr>
        <p:spPr>
          <a:xfrm>
            <a:off x="1001551" y="5587349"/>
            <a:ext cx="1979072" cy="362340"/>
          </a:xfrm>
          <a:prstGeom prst="rect">
            <a:avLst/>
          </a:prstGeom>
          <a:noFill/>
          <a:ln cap="flat">
            <a:noFill/>
          </a:ln>
        </p:spPr>
        <p:txBody>
          <a:bodyPr vert="horz" wrap="square" lIns="0" tIns="12060" rIns="0" bIns="0" anchor="t" anchorCtr="1" compatLnSpc="1">
            <a:spAutoFit/>
          </a:bodyPr>
          <a:lstStyle/>
          <a:p>
            <a:pPr marL="12701" marR="22860" lvl="0" indent="0" algn="ctr"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r>
              <a:rPr lang="fr-FR" sz="2450" b="0" i="0" u="none" strike="noStrike" kern="0" cap="none" spc="0" baseline="0">
                <a:solidFill>
                  <a:srgbClr val="033163"/>
                </a:solidFill>
                <a:uFillTx/>
                <a:latin typeface="Proxima Nova"/>
                <a:cs typeface="Proxima Nova"/>
              </a:rPr>
              <a:t>Dépôt</a:t>
            </a:r>
            <a:endParaRPr lang="fr-FR" sz="2450" b="0" i="0" u="none" strike="noStrike" kern="0" cap="none" spc="0" baseline="0">
              <a:solidFill>
                <a:srgbClr val="000000"/>
              </a:solidFill>
              <a:uFillTx/>
              <a:latin typeface="Proxima Nova"/>
              <a:cs typeface="Proxima Nova"/>
            </a:endParaRPr>
          </a:p>
        </p:txBody>
      </p:sp>
      <p:sp>
        <p:nvSpPr>
          <p:cNvPr id="16" name="object 23">
            <a:extLst>
              <a:ext uri="{FF2B5EF4-FFF2-40B4-BE49-F238E27FC236}">
                <a16:creationId xmlns:a16="http://schemas.microsoft.com/office/drawing/2014/main" id="{28656C53-7504-47B5-87DD-8483559090A8}"/>
              </a:ext>
            </a:extLst>
          </p:cNvPr>
          <p:cNvSpPr txBox="1"/>
          <p:nvPr/>
        </p:nvSpPr>
        <p:spPr>
          <a:xfrm>
            <a:off x="3701354" y="4349069"/>
            <a:ext cx="1979072" cy="755980"/>
          </a:xfrm>
          <a:prstGeom prst="rect">
            <a:avLst/>
          </a:prstGeom>
          <a:noFill/>
          <a:ln cap="flat">
            <a:noFill/>
          </a:ln>
        </p:spPr>
        <p:txBody>
          <a:bodyPr vert="horz" wrap="square" lIns="0" tIns="12060" rIns="0" bIns="0" anchor="t" anchorCtr="1" compatLnSpc="1">
            <a:spAutoFit/>
          </a:bodyPr>
          <a:lstStyle/>
          <a:p>
            <a:pPr marL="12701" marR="22860" lvl="0" indent="0" algn="ctr"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r>
              <a:rPr lang="fr-FR" sz="2450" b="0" i="0" u="none" strike="noStrike" kern="0" cap="none" spc="0" baseline="0">
                <a:solidFill>
                  <a:srgbClr val="033163"/>
                </a:solidFill>
                <a:uFillTx/>
                <a:latin typeface="Proxima Nova"/>
                <a:cs typeface="Proxima Nova"/>
              </a:rPr>
              <a:t>Recevabilité/</a:t>
            </a:r>
          </a:p>
          <a:p>
            <a:pPr marL="12701" marR="22860" lvl="0" indent="0" algn="ctr"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r>
              <a:rPr lang="fr-FR" sz="2450" b="0" i="0" u="none" strike="noStrike" kern="0" cap="none" spc="0" baseline="0">
                <a:solidFill>
                  <a:srgbClr val="033163"/>
                </a:solidFill>
                <a:uFillTx/>
                <a:latin typeface="Proxima Nova"/>
                <a:cs typeface="Proxima Nova"/>
              </a:rPr>
              <a:t>Instruction</a:t>
            </a:r>
            <a:endParaRPr lang="fr-FR" sz="2450" b="0" i="0" u="none" strike="noStrike" kern="0" cap="none" spc="0" baseline="0">
              <a:solidFill>
                <a:srgbClr val="000000"/>
              </a:solidFill>
              <a:uFillTx/>
              <a:latin typeface="Proxima Nova"/>
              <a:cs typeface="Proxima Nova"/>
            </a:endParaRPr>
          </a:p>
        </p:txBody>
      </p:sp>
      <p:sp>
        <p:nvSpPr>
          <p:cNvPr id="17" name="object 23">
            <a:extLst>
              <a:ext uri="{FF2B5EF4-FFF2-40B4-BE49-F238E27FC236}">
                <a16:creationId xmlns:a16="http://schemas.microsoft.com/office/drawing/2014/main" id="{713F2C18-EEC5-4170-B14D-F599280702DA}"/>
              </a:ext>
            </a:extLst>
          </p:cNvPr>
          <p:cNvSpPr txBox="1"/>
          <p:nvPr/>
        </p:nvSpPr>
        <p:spPr>
          <a:xfrm>
            <a:off x="6265258" y="5323316"/>
            <a:ext cx="1979072" cy="1123962"/>
          </a:xfrm>
          <a:prstGeom prst="rect">
            <a:avLst/>
          </a:prstGeom>
          <a:noFill/>
          <a:ln cap="flat">
            <a:noFill/>
          </a:ln>
        </p:spPr>
        <p:txBody>
          <a:bodyPr vert="horz" wrap="square" lIns="0" tIns="12060" rIns="0" bIns="0" anchor="t" anchorCtr="1" compatLnSpc="1">
            <a:spAutoFit/>
          </a:bodyPr>
          <a:lstStyle/>
          <a:p>
            <a:pPr marL="12701" marR="22860" lvl="0" indent="0" algn="ctr"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r>
              <a:rPr lang="fr-FR" sz="2450" b="0" i="0" u="none" strike="noStrike" kern="0" cap="none" spc="0" baseline="0">
                <a:solidFill>
                  <a:srgbClr val="033163"/>
                </a:solidFill>
                <a:uFillTx/>
                <a:latin typeface="Proxima Nova"/>
                <a:cs typeface="Proxima Nova"/>
              </a:rPr>
              <a:t>Passage en comité (CRUP)</a:t>
            </a:r>
            <a:endParaRPr lang="fr-FR" sz="2450" b="0" i="0" u="none" strike="noStrike" kern="0" cap="none" spc="0" baseline="0">
              <a:solidFill>
                <a:srgbClr val="000000"/>
              </a:solidFill>
              <a:uFillTx/>
              <a:latin typeface="Proxima Nova"/>
              <a:cs typeface="Proxima Nova"/>
            </a:endParaRPr>
          </a:p>
        </p:txBody>
      </p:sp>
      <p:sp>
        <p:nvSpPr>
          <p:cNvPr id="18" name="object 23">
            <a:extLst>
              <a:ext uri="{FF2B5EF4-FFF2-40B4-BE49-F238E27FC236}">
                <a16:creationId xmlns:a16="http://schemas.microsoft.com/office/drawing/2014/main" id="{BEBCC1EA-2CD2-47DE-BC84-769ECBFE17F6}"/>
              </a:ext>
            </a:extLst>
          </p:cNvPr>
          <p:cNvSpPr txBox="1"/>
          <p:nvPr/>
        </p:nvSpPr>
        <p:spPr>
          <a:xfrm>
            <a:off x="11357652" y="5385477"/>
            <a:ext cx="1979072" cy="743151"/>
          </a:xfrm>
          <a:prstGeom prst="rect">
            <a:avLst/>
          </a:prstGeom>
          <a:noFill/>
          <a:ln cap="flat">
            <a:noFill/>
          </a:ln>
        </p:spPr>
        <p:txBody>
          <a:bodyPr vert="horz" wrap="square" lIns="0" tIns="12060" rIns="0" bIns="0" anchor="t" anchorCtr="1" compatLnSpc="1">
            <a:spAutoFit/>
          </a:bodyPr>
          <a:lstStyle/>
          <a:p>
            <a:pPr marL="12701" marR="22860" lvl="0" indent="0" algn="ctr"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r>
              <a:rPr lang="fr-FR" sz="2450" b="0" i="0" u="none" strike="noStrike" kern="0" cap="none" spc="0" baseline="0">
                <a:solidFill>
                  <a:srgbClr val="033163"/>
                </a:solidFill>
                <a:uFillTx/>
                <a:latin typeface="Proxima Nova"/>
                <a:cs typeface="Proxima Nova"/>
              </a:rPr>
              <a:t>Demande de paiement</a:t>
            </a:r>
            <a:endParaRPr lang="fr-FR" sz="2450" b="0" i="0" u="none" strike="noStrike" kern="0" cap="none" spc="0" baseline="0">
              <a:solidFill>
                <a:srgbClr val="000000"/>
              </a:solidFill>
              <a:uFillTx/>
              <a:latin typeface="Proxima Nova"/>
              <a:cs typeface="Proxima Nova"/>
            </a:endParaRPr>
          </a:p>
        </p:txBody>
      </p:sp>
      <p:sp>
        <p:nvSpPr>
          <p:cNvPr id="19" name="object 23">
            <a:extLst>
              <a:ext uri="{FF2B5EF4-FFF2-40B4-BE49-F238E27FC236}">
                <a16:creationId xmlns:a16="http://schemas.microsoft.com/office/drawing/2014/main" id="{7DAD98E3-9BFA-499B-A21A-5E7835B315CD}"/>
              </a:ext>
            </a:extLst>
          </p:cNvPr>
          <p:cNvSpPr txBox="1"/>
          <p:nvPr/>
        </p:nvSpPr>
        <p:spPr>
          <a:xfrm>
            <a:off x="8633399" y="4022281"/>
            <a:ext cx="2700808" cy="743151"/>
          </a:xfrm>
          <a:prstGeom prst="rect">
            <a:avLst/>
          </a:prstGeom>
          <a:noFill/>
          <a:ln cap="flat">
            <a:noFill/>
          </a:ln>
        </p:spPr>
        <p:txBody>
          <a:bodyPr vert="horz" wrap="square" lIns="0" tIns="12060" rIns="0" bIns="0" anchor="t" anchorCtr="1" compatLnSpc="1">
            <a:spAutoFit/>
          </a:bodyPr>
          <a:lstStyle/>
          <a:p>
            <a:pPr marL="12701" marR="22860" lvl="0" indent="0" algn="ctr"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r>
              <a:rPr lang="fr-FR" sz="2450" b="0" i="0" u="none" strike="noStrike" kern="0" cap="none" spc="0" baseline="0">
                <a:solidFill>
                  <a:srgbClr val="033163"/>
                </a:solidFill>
                <a:uFillTx/>
                <a:latin typeface="Proxima Nova"/>
                <a:cs typeface="Proxima Nova"/>
              </a:rPr>
              <a:t>Conventionnement/avenant</a:t>
            </a:r>
            <a:endParaRPr lang="fr-FR" sz="2450" b="0" i="0" u="none" strike="noStrike" kern="0" cap="none" spc="0" baseline="0">
              <a:solidFill>
                <a:srgbClr val="000000"/>
              </a:solidFill>
              <a:uFillTx/>
              <a:latin typeface="Proxima Nova"/>
              <a:cs typeface="Proxima Nova"/>
            </a:endParaRPr>
          </a:p>
        </p:txBody>
      </p:sp>
      <p:sp>
        <p:nvSpPr>
          <p:cNvPr id="20" name="object 20">
            <a:extLst>
              <a:ext uri="{FF2B5EF4-FFF2-40B4-BE49-F238E27FC236}">
                <a16:creationId xmlns:a16="http://schemas.microsoft.com/office/drawing/2014/main" id="{A981DFD9-D085-4880-A075-63212B21B68C}"/>
              </a:ext>
            </a:extLst>
          </p:cNvPr>
          <p:cNvSpPr txBox="1"/>
          <p:nvPr/>
        </p:nvSpPr>
        <p:spPr>
          <a:xfrm>
            <a:off x="19106296" y="10518910"/>
            <a:ext cx="274950" cy="528322"/>
          </a:xfrm>
          <a:prstGeom prst="rect">
            <a:avLst/>
          </a:prstGeom>
          <a:noFill/>
          <a:ln cap="flat">
            <a:noFill/>
          </a:ln>
        </p:spPr>
        <p:txBody>
          <a:bodyPr vert="horz" wrap="square" lIns="0" tIns="12060" rIns="0" bIns="0" anchor="t" anchorCtr="0" compatLnSpc="1">
            <a:spAutoFit/>
          </a:bodyPr>
          <a:lstStyle/>
          <a:p>
            <a:pPr marL="12701" marR="0" lvl="0" indent="0" algn="l" defTabSz="914400" rtl="0" fontAlgn="auto" hangingPunct="1">
              <a:lnSpc>
                <a:spcPct val="100000"/>
              </a:lnSpc>
              <a:spcBef>
                <a:spcPts val="95"/>
              </a:spcBef>
              <a:spcAft>
                <a:spcPts val="0"/>
              </a:spcAft>
              <a:buNone/>
              <a:tabLst/>
              <a:defRPr sz="1800" b="0" i="0" u="none" strike="noStrike" kern="0" cap="none" spc="0" baseline="0">
                <a:solidFill>
                  <a:srgbClr val="000000"/>
                </a:solidFill>
                <a:uFillTx/>
              </a:defRPr>
            </a:pPr>
            <a:r>
              <a:rPr lang="fr-FR" sz="3300" b="0" i="0" u="none" strike="noStrike" kern="0" cap="none" spc="-50" baseline="0">
                <a:solidFill>
                  <a:srgbClr val="213D6D"/>
                </a:solidFill>
                <a:uFillTx/>
                <a:latin typeface="Proxima Nova Medium"/>
                <a:cs typeface="Proxima Nova Medium"/>
              </a:rPr>
              <a:t>5</a:t>
            </a:r>
            <a:endParaRPr lang="fr-FR" sz="3300" b="0" i="0" u="none" strike="noStrike" kern="0" cap="none" spc="0" baseline="0">
              <a:solidFill>
                <a:srgbClr val="000000"/>
              </a:solidFill>
              <a:uFillTx/>
              <a:latin typeface="Proxima Nova Medium"/>
              <a:cs typeface="Proxima Nova Medium"/>
            </a:endParaRPr>
          </a:p>
        </p:txBody>
      </p:sp>
      <p:sp>
        <p:nvSpPr>
          <p:cNvPr id="21" name="Google Shape;206;p28">
            <a:extLst>
              <a:ext uri="{FF2B5EF4-FFF2-40B4-BE49-F238E27FC236}">
                <a16:creationId xmlns:a16="http://schemas.microsoft.com/office/drawing/2014/main" id="{6E821C12-293B-414E-AD67-762ACDF9C9AF}"/>
              </a:ext>
            </a:extLst>
          </p:cNvPr>
          <p:cNvSpPr/>
          <p:nvPr/>
        </p:nvSpPr>
        <p:spPr>
          <a:xfrm rot="8228556">
            <a:off x="11863442" y="4266073"/>
            <a:ext cx="708211" cy="697988"/>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5 0 f1"/>
              <a:gd name="f58" fmla="*/ f53 1 100000"/>
              <a:gd name="f59" fmla="*/ f54 1 100000"/>
              <a:gd name="f60" fmla="cos 1 f57"/>
              <a:gd name="f61" fmla="sin 1 f57"/>
              <a:gd name="f62" fmla="+- 0 0 f60"/>
              <a:gd name="f63" fmla="+- 0 0 f61"/>
              <a:gd name="f64" fmla="+- 0 0 f62"/>
              <a:gd name="f65" fmla="+- 0 0 f63"/>
              <a:gd name="f66" fmla="val f64"/>
              <a:gd name="f67" fmla="val f65"/>
              <a:gd name="f68" fmla="*/ f66 f58 1"/>
              <a:gd name="f69" fmla="*/ f67 f59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2F2F2"/>
          </a:solidFill>
          <a:ln w="38103" cap="flat">
            <a:solidFill>
              <a:srgbClr val="FFCC00"/>
            </a:solidFill>
            <a:prstDash val="solid"/>
            <a:miter/>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319" b="0" i="0" u="none" strike="noStrike" kern="0" cap="none" spc="0" baseline="0">
              <a:solidFill>
                <a:srgbClr val="FFFFFF"/>
              </a:solidFill>
              <a:uFillTx/>
              <a:latin typeface="Arial"/>
              <a:ea typeface="Arial"/>
              <a:cs typeface="Arial"/>
            </a:endParaRPr>
          </a:p>
        </p:txBody>
      </p:sp>
      <p:sp>
        <p:nvSpPr>
          <p:cNvPr id="22" name="Google Shape;206;p28">
            <a:extLst>
              <a:ext uri="{FF2B5EF4-FFF2-40B4-BE49-F238E27FC236}">
                <a16:creationId xmlns:a16="http://schemas.microsoft.com/office/drawing/2014/main" id="{F03706B2-B694-426C-A9DC-FDC8D39F6FCA}"/>
              </a:ext>
            </a:extLst>
          </p:cNvPr>
          <p:cNvSpPr/>
          <p:nvPr/>
        </p:nvSpPr>
        <p:spPr>
          <a:xfrm rot="8228556">
            <a:off x="14131271" y="3214081"/>
            <a:ext cx="698729" cy="69255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5 0 f1"/>
              <a:gd name="f58" fmla="*/ f53 1 100000"/>
              <a:gd name="f59" fmla="*/ f54 1 100000"/>
              <a:gd name="f60" fmla="cos 1 f57"/>
              <a:gd name="f61" fmla="sin 1 f57"/>
              <a:gd name="f62" fmla="+- 0 0 f60"/>
              <a:gd name="f63" fmla="+- 0 0 f61"/>
              <a:gd name="f64" fmla="+- 0 0 f62"/>
              <a:gd name="f65" fmla="+- 0 0 f63"/>
              <a:gd name="f66" fmla="val f64"/>
              <a:gd name="f67" fmla="val f65"/>
              <a:gd name="f68" fmla="*/ f66 f58 1"/>
              <a:gd name="f69" fmla="*/ f67 f59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2F2F2"/>
          </a:solidFill>
          <a:ln w="38103" cap="flat">
            <a:solidFill>
              <a:srgbClr val="FFCC00"/>
            </a:solidFill>
            <a:prstDash val="solid"/>
            <a:miter/>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319" b="0" i="0" u="none" strike="noStrike" kern="0" cap="none" spc="0" baseline="0">
              <a:solidFill>
                <a:srgbClr val="FFFFFF"/>
              </a:solidFill>
              <a:uFillTx/>
              <a:latin typeface="Arial"/>
              <a:ea typeface="Arial"/>
              <a:cs typeface="Arial"/>
            </a:endParaRPr>
          </a:p>
        </p:txBody>
      </p:sp>
      <p:sp>
        <p:nvSpPr>
          <p:cNvPr id="23" name="object 23">
            <a:extLst>
              <a:ext uri="{FF2B5EF4-FFF2-40B4-BE49-F238E27FC236}">
                <a16:creationId xmlns:a16="http://schemas.microsoft.com/office/drawing/2014/main" id="{9F96C3B8-7C60-42E2-A852-078281F592FC}"/>
              </a:ext>
            </a:extLst>
          </p:cNvPr>
          <p:cNvSpPr txBox="1"/>
          <p:nvPr/>
        </p:nvSpPr>
        <p:spPr>
          <a:xfrm>
            <a:off x="13591961" y="4310143"/>
            <a:ext cx="1979072" cy="362340"/>
          </a:xfrm>
          <a:prstGeom prst="rect">
            <a:avLst/>
          </a:prstGeom>
          <a:noFill/>
          <a:ln cap="flat">
            <a:noFill/>
          </a:ln>
        </p:spPr>
        <p:txBody>
          <a:bodyPr vert="horz" wrap="square" lIns="0" tIns="12060" rIns="0" bIns="0" anchor="t" anchorCtr="1" compatLnSpc="1">
            <a:spAutoFit/>
          </a:bodyPr>
          <a:lstStyle/>
          <a:p>
            <a:pPr marL="12701" marR="22860" lvl="0" indent="0" algn="ctr"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r>
              <a:rPr lang="fr-FR" sz="2450" b="0" i="0" u="none" strike="noStrike" kern="0" cap="none" spc="0" baseline="0">
                <a:solidFill>
                  <a:srgbClr val="033163"/>
                </a:solidFill>
                <a:uFillTx/>
                <a:latin typeface="Proxima Nova"/>
                <a:cs typeface="Proxima Nova"/>
              </a:rPr>
              <a:t>Certification</a:t>
            </a:r>
            <a:endParaRPr lang="fr-FR" sz="2450" b="0" i="0" u="none" strike="noStrike" kern="0" cap="none" spc="0" baseline="0">
              <a:solidFill>
                <a:srgbClr val="000000"/>
              </a:solidFill>
              <a:uFillTx/>
              <a:latin typeface="Proxima Nova"/>
              <a:cs typeface="Proxima Nova"/>
            </a:endParaRPr>
          </a:p>
        </p:txBody>
      </p:sp>
      <p:sp>
        <p:nvSpPr>
          <p:cNvPr id="24" name="Google Shape;206;p28">
            <a:extLst>
              <a:ext uri="{FF2B5EF4-FFF2-40B4-BE49-F238E27FC236}">
                <a16:creationId xmlns:a16="http://schemas.microsoft.com/office/drawing/2014/main" id="{B55C01CD-EEAA-400D-9439-50A854230B78}"/>
              </a:ext>
            </a:extLst>
          </p:cNvPr>
          <p:cNvSpPr/>
          <p:nvPr/>
        </p:nvSpPr>
        <p:spPr>
          <a:xfrm rot="8228556">
            <a:off x="18750008" y="2453152"/>
            <a:ext cx="771991" cy="83559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5 0 f1"/>
              <a:gd name="f58" fmla="*/ f53 1 100000"/>
              <a:gd name="f59" fmla="*/ f54 1 100000"/>
              <a:gd name="f60" fmla="cos 1 f57"/>
              <a:gd name="f61" fmla="sin 1 f57"/>
              <a:gd name="f62" fmla="+- 0 0 f60"/>
              <a:gd name="f63" fmla="+- 0 0 f61"/>
              <a:gd name="f64" fmla="+- 0 0 f62"/>
              <a:gd name="f65" fmla="+- 0 0 f63"/>
              <a:gd name="f66" fmla="val f64"/>
              <a:gd name="f67" fmla="val f65"/>
              <a:gd name="f68" fmla="*/ f66 f58 1"/>
              <a:gd name="f69" fmla="*/ f67 f59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2F2F2"/>
          </a:solidFill>
          <a:ln w="38103" cap="flat">
            <a:solidFill>
              <a:srgbClr val="FFCC00"/>
            </a:solidFill>
            <a:prstDash val="solid"/>
            <a:miter/>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319" b="0" i="0" u="none" strike="noStrike" kern="0" cap="none" spc="0" baseline="0">
              <a:solidFill>
                <a:srgbClr val="FFFFFF"/>
              </a:solidFill>
              <a:uFillTx/>
              <a:latin typeface="Arial"/>
              <a:ea typeface="Arial"/>
              <a:cs typeface="Arial"/>
            </a:endParaRPr>
          </a:p>
        </p:txBody>
      </p:sp>
      <p:sp>
        <p:nvSpPr>
          <p:cNvPr id="25" name="object 23">
            <a:extLst>
              <a:ext uri="{FF2B5EF4-FFF2-40B4-BE49-F238E27FC236}">
                <a16:creationId xmlns:a16="http://schemas.microsoft.com/office/drawing/2014/main" id="{F537EE06-1A88-428C-BF35-74E773855CD4}"/>
              </a:ext>
            </a:extLst>
          </p:cNvPr>
          <p:cNvSpPr txBox="1"/>
          <p:nvPr/>
        </p:nvSpPr>
        <p:spPr>
          <a:xfrm>
            <a:off x="18116760" y="3799085"/>
            <a:ext cx="1979072" cy="362340"/>
          </a:xfrm>
          <a:prstGeom prst="rect">
            <a:avLst/>
          </a:prstGeom>
          <a:noFill/>
          <a:ln cap="flat">
            <a:noFill/>
          </a:ln>
        </p:spPr>
        <p:txBody>
          <a:bodyPr vert="horz" wrap="square" lIns="0" tIns="12060" rIns="0" bIns="0" anchor="t" anchorCtr="1" compatLnSpc="1">
            <a:spAutoFit/>
          </a:bodyPr>
          <a:lstStyle/>
          <a:p>
            <a:pPr marL="12701" marR="22860" lvl="0" indent="0" algn="ctr"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r>
              <a:rPr lang="fr-FR" sz="2450" b="0" i="0" u="none" strike="noStrike" kern="0" cap="none" spc="0" baseline="0">
                <a:solidFill>
                  <a:srgbClr val="033163"/>
                </a:solidFill>
                <a:uFillTx/>
                <a:latin typeface="Proxima Nova"/>
                <a:cs typeface="Proxima Nova"/>
              </a:rPr>
              <a:t>Archivage</a:t>
            </a:r>
            <a:endParaRPr lang="fr-FR" sz="2450" b="0" i="0" u="none" strike="noStrike" kern="0" cap="none" spc="0" baseline="0">
              <a:solidFill>
                <a:srgbClr val="000000"/>
              </a:solidFill>
              <a:uFillTx/>
              <a:latin typeface="Proxima Nova"/>
              <a:cs typeface="Proxima Nova"/>
            </a:endParaRPr>
          </a:p>
        </p:txBody>
      </p:sp>
      <p:sp>
        <p:nvSpPr>
          <p:cNvPr id="26" name="Google Shape;206;p28">
            <a:extLst>
              <a:ext uri="{FF2B5EF4-FFF2-40B4-BE49-F238E27FC236}">
                <a16:creationId xmlns:a16="http://schemas.microsoft.com/office/drawing/2014/main" id="{E6665526-03A4-46A6-9A8B-917FBBEEF351}"/>
              </a:ext>
            </a:extLst>
          </p:cNvPr>
          <p:cNvSpPr/>
          <p:nvPr/>
        </p:nvSpPr>
        <p:spPr>
          <a:xfrm rot="8228556">
            <a:off x="16403025" y="4113713"/>
            <a:ext cx="673034" cy="685114"/>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5 0 f1"/>
              <a:gd name="f58" fmla="*/ f53 1 100000"/>
              <a:gd name="f59" fmla="*/ f54 1 100000"/>
              <a:gd name="f60" fmla="cos 1 f57"/>
              <a:gd name="f61" fmla="sin 1 f57"/>
              <a:gd name="f62" fmla="+- 0 0 f60"/>
              <a:gd name="f63" fmla="+- 0 0 f61"/>
              <a:gd name="f64" fmla="+- 0 0 f62"/>
              <a:gd name="f65" fmla="+- 0 0 f63"/>
              <a:gd name="f66" fmla="val f64"/>
              <a:gd name="f67" fmla="val f65"/>
              <a:gd name="f68" fmla="*/ f66 f58 1"/>
              <a:gd name="f69" fmla="*/ f67 f59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2F2F2"/>
          </a:solidFill>
          <a:ln w="38103" cap="flat">
            <a:solidFill>
              <a:srgbClr val="FFCC00"/>
            </a:solidFill>
            <a:prstDash val="solid"/>
            <a:miter/>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319" b="0" i="0" u="none" strike="noStrike" kern="0" cap="none" spc="0" baseline="0">
              <a:solidFill>
                <a:srgbClr val="FFFFFF"/>
              </a:solidFill>
              <a:uFillTx/>
              <a:latin typeface="Arial"/>
              <a:ea typeface="Arial"/>
              <a:cs typeface="Arial"/>
            </a:endParaRPr>
          </a:p>
        </p:txBody>
      </p:sp>
      <p:sp>
        <p:nvSpPr>
          <p:cNvPr id="27" name="object 23">
            <a:extLst>
              <a:ext uri="{FF2B5EF4-FFF2-40B4-BE49-F238E27FC236}">
                <a16:creationId xmlns:a16="http://schemas.microsoft.com/office/drawing/2014/main" id="{FF46CD71-F24F-4ED2-A750-F8852D444C7B}"/>
              </a:ext>
            </a:extLst>
          </p:cNvPr>
          <p:cNvSpPr txBox="1"/>
          <p:nvPr/>
        </p:nvSpPr>
        <p:spPr>
          <a:xfrm>
            <a:off x="16083217" y="5212244"/>
            <a:ext cx="1979072" cy="362340"/>
          </a:xfrm>
          <a:prstGeom prst="rect">
            <a:avLst/>
          </a:prstGeom>
          <a:noFill/>
          <a:ln cap="flat">
            <a:noFill/>
          </a:ln>
        </p:spPr>
        <p:txBody>
          <a:bodyPr vert="horz" wrap="square" lIns="0" tIns="12060" rIns="0" bIns="0" anchor="t" anchorCtr="1" compatLnSpc="1">
            <a:spAutoFit/>
          </a:bodyPr>
          <a:lstStyle/>
          <a:p>
            <a:pPr marL="12701" marR="22860" lvl="0" indent="0" algn="ctr"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r>
              <a:rPr lang="fr-FR" sz="2450" b="0" i="0" u="none" strike="noStrike" kern="0" cap="none" spc="0" baseline="0">
                <a:solidFill>
                  <a:srgbClr val="033163"/>
                </a:solidFill>
                <a:uFillTx/>
                <a:latin typeface="Proxima Nova"/>
                <a:cs typeface="Proxima Nova"/>
              </a:rPr>
              <a:t>Paiement</a:t>
            </a:r>
            <a:endParaRPr lang="fr-FR" sz="2450" b="0" i="0" u="none" strike="noStrike" kern="0" cap="none" spc="0" baseline="0">
              <a:solidFill>
                <a:srgbClr val="000000"/>
              </a:solidFill>
              <a:uFillTx/>
              <a:latin typeface="Proxima Nova"/>
              <a:cs typeface="Proxima Nova"/>
            </a:endParaRPr>
          </a:p>
        </p:txBody>
      </p:sp>
      <p:sp>
        <p:nvSpPr>
          <p:cNvPr id="28" name="Google Shape;197;p28">
            <a:extLst>
              <a:ext uri="{FF2B5EF4-FFF2-40B4-BE49-F238E27FC236}">
                <a16:creationId xmlns:a16="http://schemas.microsoft.com/office/drawing/2014/main" id="{B017DE01-EB9A-4840-82D1-8AF8E9202952}"/>
              </a:ext>
            </a:extLst>
          </p:cNvPr>
          <p:cNvSpPr/>
          <p:nvPr/>
        </p:nvSpPr>
        <p:spPr>
          <a:xfrm rot="10955377">
            <a:off x="13410947" y="3497351"/>
            <a:ext cx="2631780" cy="3680578"/>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82"/>
              <a:gd name="f11" fmla="val 270"/>
              <a:gd name="f12" fmla="val 14664"/>
              <a:gd name="f13" fmla="+- 0 0 -172"/>
              <a:gd name="f14" fmla="+- 0 0 -180"/>
              <a:gd name="f15" fmla="+- 0 0 -176"/>
              <a:gd name="f16" fmla="abs f4"/>
              <a:gd name="f17" fmla="abs f5"/>
              <a:gd name="f18" fmla="abs f6"/>
              <a:gd name="f19" fmla="+- 0 0 f10"/>
              <a:gd name="f20" fmla="+- 0 0 f11"/>
              <a:gd name="f21" fmla="*/ f13 f0 1"/>
              <a:gd name="f22" fmla="*/ f14 f0 1"/>
              <a:gd name="f23" fmla="*/ f15 f0 1"/>
              <a:gd name="f24" fmla="?: f16 f4 1"/>
              <a:gd name="f25" fmla="?: f17 f5 1"/>
              <a:gd name="f26" fmla="?: f18 f6 1"/>
              <a:gd name="f27" fmla="*/ f19 f0 1"/>
              <a:gd name="f28" fmla="*/ f20 f0 1"/>
              <a:gd name="f29" fmla="*/ f21 1 f3"/>
              <a:gd name="f30" fmla="*/ f22 1 f3"/>
              <a:gd name="f31" fmla="*/ f23 1 f3"/>
              <a:gd name="f32" fmla="*/ f24 1 21600"/>
              <a:gd name="f33" fmla="*/ f25 1 21600"/>
              <a:gd name="f34" fmla="*/ 21600 f24 1"/>
              <a:gd name="f35" fmla="*/ 21600 f25 1"/>
              <a:gd name="f36" fmla="*/ f27 1 f3"/>
              <a:gd name="f37" fmla="*/ f28 1 f3"/>
              <a:gd name="f38" fmla="+- f29 0 f1"/>
              <a:gd name="f39" fmla="+- f30 0 f1"/>
              <a:gd name="f40" fmla="+- f31 0 f1"/>
              <a:gd name="f41" fmla="min f33 f32"/>
              <a:gd name="f42" fmla="*/ f34 1 f26"/>
              <a:gd name="f43" fmla="*/ f35 1 f26"/>
              <a:gd name="f44" fmla="+- f36 0 f1"/>
              <a:gd name="f45" fmla="+- f37 0 f1"/>
              <a:gd name="f46" fmla="val f42"/>
              <a:gd name="f47" fmla="val f43"/>
              <a:gd name="f48" fmla="+- 0 0 f44"/>
              <a:gd name="f49" fmla="+- 0 0 f45"/>
              <a:gd name="f50" fmla="+- f47 0 f7"/>
              <a:gd name="f51" fmla="+- f46 0 f7"/>
              <a:gd name="f52" fmla="+- f49 0 f48"/>
              <a:gd name="f53" fmla="+- f48 f1 0"/>
              <a:gd name="f54" fmla="+- f49 f1 0"/>
              <a:gd name="f55" fmla="+- 21600000 0 f48"/>
              <a:gd name="f56" fmla="+- f1 0 f48"/>
              <a:gd name="f57" fmla="+- 27000000 0 f48"/>
              <a:gd name="f58" fmla="+- f0 0 f48"/>
              <a:gd name="f59" fmla="+- 32400000 0 f48"/>
              <a:gd name="f60" fmla="+- f2 0 f48"/>
              <a:gd name="f61" fmla="+- 37800000 0 f48"/>
              <a:gd name="f62" fmla="*/ f50 1 2"/>
              <a:gd name="f63" fmla="*/ f51 1 2"/>
              <a:gd name="f64" fmla="min f51 f50"/>
              <a:gd name="f65" fmla="+- f52 21600000 0"/>
              <a:gd name="f66" fmla="?: f56 f56 f57"/>
              <a:gd name="f67" fmla="?: f58 f58 f59"/>
              <a:gd name="f68" fmla="?: f60 f60 f61"/>
              <a:gd name="f69" fmla="*/ f53 f8 1"/>
              <a:gd name="f70" fmla="*/ f54 f8 1"/>
              <a:gd name="f71" fmla="+- f7 f62 0"/>
              <a:gd name="f72" fmla="+- f7 f63 0"/>
              <a:gd name="f73" fmla="*/ f64 f12 1"/>
              <a:gd name="f74" fmla="?: f52 f52 f65"/>
              <a:gd name="f75" fmla="*/ f69 1 f0"/>
              <a:gd name="f76" fmla="*/ f70 1 f0"/>
              <a:gd name="f77" fmla="*/ f63 f41 1"/>
              <a:gd name="f78" fmla="*/ f62 f41 1"/>
              <a:gd name="f79" fmla="*/ f73 1 100000"/>
              <a:gd name="f80" fmla="+- 0 0 f74"/>
              <a:gd name="f81" fmla="+- f74 0 f55"/>
              <a:gd name="f82" fmla="+- f74 0 f66"/>
              <a:gd name="f83" fmla="+- f74 0 f67"/>
              <a:gd name="f84" fmla="+- f74 0 f68"/>
              <a:gd name="f85" fmla="+- 0 0 f75"/>
              <a:gd name="f86" fmla="+- 0 0 f76"/>
              <a:gd name="f87" fmla="*/ f72 f41 1"/>
              <a:gd name="f88" fmla="*/ f71 f41 1"/>
              <a:gd name="f89" fmla="+- f63 0 f79"/>
              <a:gd name="f90" fmla="+- f62 0 f79"/>
              <a:gd name="f91" fmla="+- 0 0 f85"/>
              <a:gd name="f92" fmla="+- 0 0 f86"/>
              <a:gd name="f93" fmla="*/ f91 f0 1"/>
              <a:gd name="f94" fmla="*/ f92 f0 1"/>
              <a:gd name="f95" fmla="*/ f89 f41 1"/>
              <a:gd name="f96" fmla="*/ f90 f41 1"/>
              <a:gd name="f97" fmla="*/ f93 1 f8"/>
              <a:gd name="f98" fmla="*/ f94 1 f8"/>
              <a:gd name="f99" fmla="+- f97 0 f1"/>
              <a:gd name="f100" fmla="+- f98 0 f1"/>
              <a:gd name="f101" fmla="sin 1 f99"/>
              <a:gd name="f102" fmla="cos 1 f99"/>
              <a:gd name="f103" fmla="sin 1 f100"/>
              <a:gd name="f104" fmla="cos 1 f100"/>
              <a:gd name="f105" fmla="+- 0 0 f101"/>
              <a:gd name="f106" fmla="+- 0 0 f102"/>
              <a:gd name="f107" fmla="+- 0 0 f103"/>
              <a:gd name="f108" fmla="+- 0 0 f104"/>
              <a:gd name="f109" fmla="+- 0 0 f105"/>
              <a:gd name="f110" fmla="+- 0 0 f106"/>
              <a:gd name="f111" fmla="+- 0 0 f107"/>
              <a:gd name="f112" fmla="+- 0 0 f108"/>
              <a:gd name="f113" fmla="val f109"/>
              <a:gd name="f114" fmla="val f110"/>
              <a:gd name="f115" fmla="val f111"/>
              <a:gd name="f116" fmla="val f112"/>
              <a:gd name="f117" fmla="*/ f113 f63 1"/>
              <a:gd name="f118" fmla="*/ f114 f62 1"/>
              <a:gd name="f119" fmla="*/ f115 f63 1"/>
              <a:gd name="f120" fmla="*/ f116 f62 1"/>
              <a:gd name="f121" fmla="*/ f115 f89 1"/>
              <a:gd name="f122" fmla="*/ f116 f90 1"/>
              <a:gd name="f123" fmla="*/ f113 f89 1"/>
              <a:gd name="f124" fmla="*/ f114 f90 1"/>
              <a:gd name="f125" fmla="+- 0 0 f118"/>
              <a:gd name="f126" fmla="+- 0 0 f117"/>
              <a:gd name="f127" fmla="+- 0 0 f120"/>
              <a:gd name="f128" fmla="+- 0 0 f119"/>
              <a:gd name="f129" fmla="+- 0 0 f122"/>
              <a:gd name="f130" fmla="+- 0 0 f121"/>
              <a:gd name="f131" fmla="+- 0 0 f124"/>
              <a:gd name="f132" fmla="+- 0 0 f123"/>
              <a:gd name="f133" fmla="+- 0 0 f125"/>
              <a:gd name="f134" fmla="+- 0 0 f126"/>
              <a:gd name="f135" fmla="+- 0 0 f127"/>
              <a:gd name="f136" fmla="+- 0 0 f128"/>
              <a:gd name="f137" fmla="+- 0 0 f129"/>
              <a:gd name="f138" fmla="+- 0 0 f130"/>
              <a:gd name="f139" fmla="+- 0 0 f131"/>
              <a:gd name="f140" fmla="+- 0 0 f132"/>
              <a:gd name="f141" fmla="at2 f133 f134"/>
              <a:gd name="f142" fmla="at2 f135 f136"/>
              <a:gd name="f143" fmla="at2 f137 f138"/>
              <a:gd name="f144" fmla="at2 f139 f140"/>
              <a:gd name="f145" fmla="+- f141 f1 0"/>
              <a:gd name="f146" fmla="+- f142 f1 0"/>
              <a:gd name="f147" fmla="+- f143 f1 0"/>
              <a:gd name="f148" fmla="+- f144 f1 0"/>
              <a:gd name="f149" fmla="*/ f145 f8 1"/>
              <a:gd name="f150" fmla="*/ f146 f8 1"/>
              <a:gd name="f151" fmla="*/ f147 f8 1"/>
              <a:gd name="f152" fmla="*/ f148 f8 1"/>
              <a:gd name="f153" fmla="*/ f149 1 f0"/>
              <a:gd name="f154" fmla="*/ f150 1 f0"/>
              <a:gd name="f155" fmla="*/ f151 1 f0"/>
              <a:gd name="f156" fmla="*/ f152 1 f0"/>
              <a:gd name="f157" fmla="+- 0 0 f153"/>
              <a:gd name="f158" fmla="+- 0 0 f154"/>
              <a:gd name="f159" fmla="+- 0 0 f155"/>
              <a:gd name="f160" fmla="+- 0 0 f156"/>
              <a:gd name="f161" fmla="val f157"/>
              <a:gd name="f162" fmla="val f158"/>
              <a:gd name="f163" fmla="val f159"/>
              <a:gd name="f164" fmla="val f160"/>
              <a:gd name="f165" fmla="+- 0 0 f161"/>
              <a:gd name="f166" fmla="+- 0 0 f162"/>
              <a:gd name="f167" fmla="+- 0 0 f163"/>
              <a:gd name="f168" fmla="+- 0 0 f164"/>
              <a:gd name="f169" fmla="*/ f165 f0 1"/>
              <a:gd name="f170" fmla="*/ f166 f0 1"/>
              <a:gd name="f171" fmla="*/ f167 f0 1"/>
              <a:gd name="f172" fmla="*/ f168 f0 1"/>
              <a:gd name="f173" fmla="*/ f169 1 f8"/>
              <a:gd name="f174" fmla="*/ f170 1 f8"/>
              <a:gd name="f175" fmla="*/ f171 1 f8"/>
              <a:gd name="f176" fmla="*/ f172 1 f8"/>
              <a:gd name="f177" fmla="+- f173 0 f1"/>
              <a:gd name="f178" fmla="+- f174 0 f1"/>
              <a:gd name="f179" fmla="+- f175 0 f1"/>
              <a:gd name="f180" fmla="+- f176 0 f1"/>
              <a:gd name="f181" fmla="+- f177 f1 0"/>
              <a:gd name="f182" fmla="+- f178 f1 0"/>
              <a:gd name="f183" fmla="+- f179 f1 0"/>
              <a:gd name="f184" fmla="+- f180 f1 0"/>
              <a:gd name="f185" fmla="*/ f181 f8 1"/>
              <a:gd name="f186" fmla="*/ f182 f8 1"/>
              <a:gd name="f187" fmla="*/ f183 f8 1"/>
              <a:gd name="f188" fmla="*/ f184 f8 1"/>
              <a:gd name="f189" fmla="*/ f185 1 f0"/>
              <a:gd name="f190" fmla="*/ f186 1 f0"/>
              <a:gd name="f191" fmla="*/ f187 1 f0"/>
              <a:gd name="f192" fmla="*/ f188 1 f0"/>
              <a:gd name="f193" fmla="+- 0 0 f189"/>
              <a:gd name="f194" fmla="+- 0 0 f190"/>
              <a:gd name="f195" fmla="+- 0 0 f191"/>
              <a:gd name="f196" fmla="+- 0 0 f192"/>
              <a:gd name="f197" fmla="+- 0 0 f193"/>
              <a:gd name="f198" fmla="+- 0 0 f194"/>
              <a:gd name="f199" fmla="+- 0 0 f195"/>
              <a:gd name="f200" fmla="+- 0 0 f196"/>
              <a:gd name="f201" fmla="*/ f197 f0 1"/>
              <a:gd name="f202" fmla="*/ f198 f0 1"/>
              <a:gd name="f203" fmla="*/ f199 f0 1"/>
              <a:gd name="f204" fmla="*/ f200 f0 1"/>
              <a:gd name="f205" fmla="*/ f201 1 f8"/>
              <a:gd name="f206" fmla="*/ f202 1 f8"/>
              <a:gd name="f207" fmla="*/ f203 1 f8"/>
              <a:gd name="f208" fmla="*/ f204 1 f8"/>
              <a:gd name="f209" fmla="+- f205 0 f1"/>
              <a:gd name="f210" fmla="+- f206 0 f1"/>
              <a:gd name="f211" fmla="+- f207 0 f1"/>
              <a:gd name="f212" fmla="+- f208 0 f1"/>
              <a:gd name="f213" fmla="cos 1 f209"/>
              <a:gd name="f214" fmla="sin 1 f209"/>
              <a:gd name="f215" fmla="cos 1 f210"/>
              <a:gd name="f216" fmla="sin 1 f210"/>
              <a:gd name="f217" fmla="cos 1 f211"/>
              <a:gd name="f218" fmla="sin 1 f211"/>
              <a:gd name="f219" fmla="cos 1 f212"/>
              <a:gd name="f220" fmla="sin 1 f212"/>
              <a:gd name="f221" fmla="+- 0 0 f213"/>
              <a:gd name="f222" fmla="+- 0 0 f214"/>
              <a:gd name="f223" fmla="+- 0 0 f215"/>
              <a:gd name="f224" fmla="+- 0 0 f216"/>
              <a:gd name="f225" fmla="+- 0 0 f217"/>
              <a:gd name="f226" fmla="+- 0 0 f218"/>
              <a:gd name="f227" fmla="+- 0 0 f219"/>
              <a:gd name="f228" fmla="+- 0 0 f220"/>
              <a:gd name="f229" fmla="+- 0 0 f221"/>
              <a:gd name="f230" fmla="+- 0 0 f222"/>
              <a:gd name="f231" fmla="+- 0 0 f223"/>
              <a:gd name="f232" fmla="+- 0 0 f224"/>
              <a:gd name="f233" fmla="+- 0 0 f225"/>
              <a:gd name="f234" fmla="+- 0 0 f226"/>
              <a:gd name="f235" fmla="+- 0 0 f227"/>
              <a:gd name="f236" fmla="+- 0 0 f228"/>
              <a:gd name="f237" fmla="val f229"/>
              <a:gd name="f238" fmla="val f230"/>
              <a:gd name="f239" fmla="val f231"/>
              <a:gd name="f240" fmla="val f232"/>
              <a:gd name="f241" fmla="val f233"/>
              <a:gd name="f242" fmla="val f234"/>
              <a:gd name="f243" fmla="val f235"/>
              <a:gd name="f244" fmla="val f236"/>
              <a:gd name="f245" fmla="+- 0 0 f237"/>
              <a:gd name="f246" fmla="+- 0 0 f238"/>
              <a:gd name="f247" fmla="+- 0 0 f239"/>
              <a:gd name="f248" fmla="+- 0 0 f240"/>
              <a:gd name="f249" fmla="+- 0 0 f241"/>
              <a:gd name="f250" fmla="+- 0 0 f242"/>
              <a:gd name="f251" fmla="+- 0 0 f243"/>
              <a:gd name="f252" fmla="+- 0 0 f244"/>
              <a:gd name="f253" fmla="*/ f9 f245 1"/>
              <a:gd name="f254" fmla="*/ f9 f246 1"/>
              <a:gd name="f255" fmla="*/ f9 f247 1"/>
              <a:gd name="f256" fmla="*/ f9 f248 1"/>
              <a:gd name="f257" fmla="*/ f9 f249 1"/>
              <a:gd name="f258" fmla="*/ f9 f250 1"/>
              <a:gd name="f259" fmla="*/ f9 f251 1"/>
              <a:gd name="f260" fmla="*/ f9 f252 1"/>
              <a:gd name="f261" fmla="*/ f253 f63 1"/>
              <a:gd name="f262" fmla="*/ f254 f62 1"/>
              <a:gd name="f263" fmla="*/ f255 f63 1"/>
              <a:gd name="f264" fmla="*/ f256 f62 1"/>
              <a:gd name="f265" fmla="*/ f257 f89 1"/>
              <a:gd name="f266" fmla="*/ f258 f90 1"/>
              <a:gd name="f267" fmla="*/ f259 f89 1"/>
              <a:gd name="f268" fmla="*/ f260 f90 1"/>
              <a:gd name="f269" fmla="+- f72 f261 0"/>
              <a:gd name="f270" fmla="+- f71 f262 0"/>
              <a:gd name="f271" fmla="+- f72 f263 0"/>
              <a:gd name="f272" fmla="+- f71 f264 0"/>
              <a:gd name="f273" fmla="+- f72 f265 0"/>
              <a:gd name="f274" fmla="+- f71 f266 0"/>
              <a:gd name="f275" fmla="+- f72 f267 0"/>
              <a:gd name="f276" fmla="+- f71 f268 0"/>
              <a:gd name="f277" fmla="max f269 f273"/>
              <a:gd name="f278" fmla="max f271 f275"/>
              <a:gd name="f279" fmla="max f270 f274"/>
              <a:gd name="f280" fmla="max f272 f276"/>
              <a:gd name="f281" fmla="min f269 f273"/>
              <a:gd name="f282" fmla="min f271 f275"/>
              <a:gd name="f283" fmla="min f270 f274"/>
              <a:gd name="f284" fmla="min f272 f276"/>
              <a:gd name="f285" fmla="+- f269 f275 0"/>
              <a:gd name="f286" fmla="+- f270 f276 0"/>
              <a:gd name="f287" fmla="+- f271 f273 0"/>
              <a:gd name="f288" fmla="+- f272 f274 0"/>
              <a:gd name="f289" fmla="*/ f269 f41 1"/>
              <a:gd name="f290" fmla="*/ f270 f41 1"/>
              <a:gd name="f291" fmla="*/ f273 f41 1"/>
              <a:gd name="f292" fmla="*/ f274 f41 1"/>
              <a:gd name="f293" fmla="max f277 f278"/>
              <a:gd name="f294" fmla="max f279 f280"/>
              <a:gd name="f295" fmla="min f281 f282"/>
              <a:gd name="f296" fmla="min f283 f284"/>
              <a:gd name="f297" fmla="*/ f285 1 2"/>
              <a:gd name="f298" fmla="*/ f286 1 2"/>
              <a:gd name="f299" fmla="*/ f287 1 2"/>
              <a:gd name="f300" fmla="*/ f288 1 2"/>
              <a:gd name="f301" fmla="?: f81 f46 f293"/>
              <a:gd name="f302" fmla="?: f82 f47 f294"/>
              <a:gd name="f303" fmla="?: f83 f7 f295"/>
              <a:gd name="f304" fmla="?: f84 f7 f296"/>
              <a:gd name="f305" fmla="*/ f297 f41 1"/>
              <a:gd name="f306" fmla="*/ f298 f41 1"/>
              <a:gd name="f307" fmla="*/ f299 f41 1"/>
              <a:gd name="f308" fmla="*/ f300 f41 1"/>
              <a:gd name="f309" fmla="*/ f303 f41 1"/>
              <a:gd name="f310" fmla="*/ f304 f41 1"/>
              <a:gd name="f311" fmla="*/ f301 f41 1"/>
              <a:gd name="f312" fmla="*/ f302 f41 1"/>
            </a:gdLst>
            <a:ahLst/>
            <a:cxnLst>
              <a:cxn ang="3cd4">
                <a:pos x="hc" y="t"/>
              </a:cxn>
              <a:cxn ang="0">
                <a:pos x="r" y="vc"/>
              </a:cxn>
              <a:cxn ang="cd4">
                <a:pos x="hc" y="b"/>
              </a:cxn>
              <a:cxn ang="cd2">
                <a:pos x="l" y="vc"/>
              </a:cxn>
              <a:cxn ang="f38">
                <a:pos x="f305" y="f306"/>
              </a:cxn>
              <a:cxn ang="f39">
                <a:pos x="f307" y="f308"/>
              </a:cxn>
              <a:cxn ang="f40">
                <a:pos x="f87" y="f88"/>
              </a:cxn>
            </a:cxnLst>
            <a:rect l="f309" t="f310" r="f311" b="f312"/>
            <a:pathLst>
              <a:path>
                <a:moveTo>
                  <a:pt x="f289" y="f290"/>
                </a:moveTo>
                <a:arcTo wR="f77" hR="f78" stAng="f48" swAng="f74"/>
                <a:lnTo>
                  <a:pt x="f291" y="f292"/>
                </a:lnTo>
                <a:arcTo wR="f95" hR="f96" stAng="f49" swAng="f80"/>
                <a:close/>
              </a:path>
            </a:pathLst>
          </a:custGeom>
          <a:solidFill>
            <a:srgbClr val="143061">
              <a:alpha val="55324"/>
            </a:srgbClr>
          </a:solidFill>
          <a:ln cap="flat">
            <a:noFill/>
            <a:prstDash val="soli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319" b="0" i="0" u="none" strike="noStrike" kern="0" cap="none" spc="0" baseline="0">
              <a:solidFill>
                <a:srgbClr val="000000"/>
              </a:solidFill>
              <a:uFillTx/>
              <a:latin typeface="Arial"/>
              <a:ea typeface="Arial"/>
              <a:cs typeface="Arial"/>
            </a:endParaRPr>
          </a:p>
        </p:txBody>
      </p:sp>
      <p:sp>
        <p:nvSpPr>
          <p:cNvPr id="29" name="Google Shape;198;p28">
            <a:extLst>
              <a:ext uri="{FF2B5EF4-FFF2-40B4-BE49-F238E27FC236}">
                <a16:creationId xmlns:a16="http://schemas.microsoft.com/office/drawing/2014/main" id="{3E6FD065-0E70-4E2A-AEAB-39B55AE42D4E}"/>
              </a:ext>
            </a:extLst>
          </p:cNvPr>
          <p:cNvSpPr/>
          <p:nvPr/>
        </p:nvSpPr>
        <p:spPr>
          <a:xfrm>
            <a:off x="15667795" y="3371950"/>
            <a:ext cx="2831595" cy="3680578"/>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88"/>
              <a:gd name="f11" fmla="val 271"/>
              <a:gd name="f12" fmla="val 12426"/>
              <a:gd name="f13" fmla="+- 0 0 -178"/>
              <a:gd name="f14" fmla="+- 0 0 -181"/>
              <a:gd name="f15" fmla="+- 0 0 -179"/>
              <a:gd name="f16" fmla="abs f4"/>
              <a:gd name="f17" fmla="abs f5"/>
              <a:gd name="f18" fmla="abs f6"/>
              <a:gd name="f19" fmla="+- 0 0 f10"/>
              <a:gd name="f20" fmla="+- 0 0 f11"/>
              <a:gd name="f21" fmla="*/ f13 f0 1"/>
              <a:gd name="f22" fmla="*/ f14 f0 1"/>
              <a:gd name="f23" fmla="*/ f15 f0 1"/>
              <a:gd name="f24" fmla="?: f16 f4 1"/>
              <a:gd name="f25" fmla="?: f17 f5 1"/>
              <a:gd name="f26" fmla="?: f18 f6 1"/>
              <a:gd name="f27" fmla="*/ f19 f0 1"/>
              <a:gd name="f28" fmla="*/ f20 f0 1"/>
              <a:gd name="f29" fmla="*/ f21 1 f3"/>
              <a:gd name="f30" fmla="*/ f22 1 f3"/>
              <a:gd name="f31" fmla="*/ f23 1 f3"/>
              <a:gd name="f32" fmla="*/ f24 1 21600"/>
              <a:gd name="f33" fmla="*/ f25 1 21600"/>
              <a:gd name="f34" fmla="*/ 21600 f24 1"/>
              <a:gd name="f35" fmla="*/ 21600 f25 1"/>
              <a:gd name="f36" fmla="*/ f27 1 f3"/>
              <a:gd name="f37" fmla="*/ f28 1 f3"/>
              <a:gd name="f38" fmla="+- f29 0 f1"/>
              <a:gd name="f39" fmla="+- f30 0 f1"/>
              <a:gd name="f40" fmla="+- f31 0 f1"/>
              <a:gd name="f41" fmla="min f33 f32"/>
              <a:gd name="f42" fmla="*/ f34 1 f26"/>
              <a:gd name="f43" fmla="*/ f35 1 f26"/>
              <a:gd name="f44" fmla="+- f36 0 f1"/>
              <a:gd name="f45" fmla="+- f37 0 f1"/>
              <a:gd name="f46" fmla="val f42"/>
              <a:gd name="f47" fmla="val f43"/>
              <a:gd name="f48" fmla="+- 0 0 f44"/>
              <a:gd name="f49" fmla="+- 0 0 f45"/>
              <a:gd name="f50" fmla="+- f47 0 f7"/>
              <a:gd name="f51" fmla="+- f46 0 f7"/>
              <a:gd name="f52" fmla="+- f49 0 f48"/>
              <a:gd name="f53" fmla="+- f48 f1 0"/>
              <a:gd name="f54" fmla="+- f49 f1 0"/>
              <a:gd name="f55" fmla="+- 21600000 0 f48"/>
              <a:gd name="f56" fmla="+- f1 0 f48"/>
              <a:gd name="f57" fmla="+- 27000000 0 f48"/>
              <a:gd name="f58" fmla="+- f0 0 f48"/>
              <a:gd name="f59" fmla="+- 32400000 0 f48"/>
              <a:gd name="f60" fmla="+- f2 0 f48"/>
              <a:gd name="f61" fmla="+- 37800000 0 f48"/>
              <a:gd name="f62" fmla="*/ f50 1 2"/>
              <a:gd name="f63" fmla="*/ f51 1 2"/>
              <a:gd name="f64" fmla="min f51 f50"/>
              <a:gd name="f65" fmla="+- f52 21600000 0"/>
              <a:gd name="f66" fmla="?: f56 f56 f57"/>
              <a:gd name="f67" fmla="?: f58 f58 f59"/>
              <a:gd name="f68" fmla="?: f60 f60 f61"/>
              <a:gd name="f69" fmla="*/ f53 f8 1"/>
              <a:gd name="f70" fmla="*/ f54 f8 1"/>
              <a:gd name="f71" fmla="+- f7 f62 0"/>
              <a:gd name="f72" fmla="+- f7 f63 0"/>
              <a:gd name="f73" fmla="*/ f64 f12 1"/>
              <a:gd name="f74" fmla="?: f52 f52 f65"/>
              <a:gd name="f75" fmla="*/ f69 1 f0"/>
              <a:gd name="f76" fmla="*/ f70 1 f0"/>
              <a:gd name="f77" fmla="*/ f63 f41 1"/>
              <a:gd name="f78" fmla="*/ f62 f41 1"/>
              <a:gd name="f79" fmla="*/ f73 1 100000"/>
              <a:gd name="f80" fmla="+- 0 0 f74"/>
              <a:gd name="f81" fmla="+- f74 0 f55"/>
              <a:gd name="f82" fmla="+- f74 0 f66"/>
              <a:gd name="f83" fmla="+- f74 0 f67"/>
              <a:gd name="f84" fmla="+- f74 0 f68"/>
              <a:gd name="f85" fmla="+- 0 0 f75"/>
              <a:gd name="f86" fmla="+- 0 0 f76"/>
              <a:gd name="f87" fmla="*/ f72 f41 1"/>
              <a:gd name="f88" fmla="*/ f71 f41 1"/>
              <a:gd name="f89" fmla="+- f63 0 f79"/>
              <a:gd name="f90" fmla="+- f62 0 f79"/>
              <a:gd name="f91" fmla="+- 0 0 f85"/>
              <a:gd name="f92" fmla="+- 0 0 f86"/>
              <a:gd name="f93" fmla="*/ f91 f0 1"/>
              <a:gd name="f94" fmla="*/ f92 f0 1"/>
              <a:gd name="f95" fmla="*/ f89 f41 1"/>
              <a:gd name="f96" fmla="*/ f90 f41 1"/>
              <a:gd name="f97" fmla="*/ f93 1 f8"/>
              <a:gd name="f98" fmla="*/ f94 1 f8"/>
              <a:gd name="f99" fmla="+- f97 0 f1"/>
              <a:gd name="f100" fmla="+- f98 0 f1"/>
              <a:gd name="f101" fmla="sin 1 f99"/>
              <a:gd name="f102" fmla="cos 1 f99"/>
              <a:gd name="f103" fmla="sin 1 f100"/>
              <a:gd name="f104" fmla="cos 1 f100"/>
              <a:gd name="f105" fmla="+- 0 0 f101"/>
              <a:gd name="f106" fmla="+- 0 0 f102"/>
              <a:gd name="f107" fmla="+- 0 0 f103"/>
              <a:gd name="f108" fmla="+- 0 0 f104"/>
              <a:gd name="f109" fmla="+- 0 0 f105"/>
              <a:gd name="f110" fmla="+- 0 0 f106"/>
              <a:gd name="f111" fmla="+- 0 0 f107"/>
              <a:gd name="f112" fmla="+- 0 0 f108"/>
              <a:gd name="f113" fmla="val f109"/>
              <a:gd name="f114" fmla="val f110"/>
              <a:gd name="f115" fmla="val f111"/>
              <a:gd name="f116" fmla="val f112"/>
              <a:gd name="f117" fmla="*/ f113 f63 1"/>
              <a:gd name="f118" fmla="*/ f114 f62 1"/>
              <a:gd name="f119" fmla="*/ f115 f63 1"/>
              <a:gd name="f120" fmla="*/ f116 f62 1"/>
              <a:gd name="f121" fmla="*/ f115 f89 1"/>
              <a:gd name="f122" fmla="*/ f116 f90 1"/>
              <a:gd name="f123" fmla="*/ f113 f89 1"/>
              <a:gd name="f124" fmla="*/ f114 f90 1"/>
              <a:gd name="f125" fmla="+- 0 0 f118"/>
              <a:gd name="f126" fmla="+- 0 0 f117"/>
              <a:gd name="f127" fmla="+- 0 0 f120"/>
              <a:gd name="f128" fmla="+- 0 0 f119"/>
              <a:gd name="f129" fmla="+- 0 0 f122"/>
              <a:gd name="f130" fmla="+- 0 0 f121"/>
              <a:gd name="f131" fmla="+- 0 0 f124"/>
              <a:gd name="f132" fmla="+- 0 0 f123"/>
              <a:gd name="f133" fmla="+- 0 0 f125"/>
              <a:gd name="f134" fmla="+- 0 0 f126"/>
              <a:gd name="f135" fmla="+- 0 0 f127"/>
              <a:gd name="f136" fmla="+- 0 0 f128"/>
              <a:gd name="f137" fmla="+- 0 0 f129"/>
              <a:gd name="f138" fmla="+- 0 0 f130"/>
              <a:gd name="f139" fmla="+- 0 0 f131"/>
              <a:gd name="f140" fmla="+- 0 0 f132"/>
              <a:gd name="f141" fmla="at2 f133 f134"/>
              <a:gd name="f142" fmla="at2 f135 f136"/>
              <a:gd name="f143" fmla="at2 f137 f138"/>
              <a:gd name="f144" fmla="at2 f139 f140"/>
              <a:gd name="f145" fmla="+- f141 f1 0"/>
              <a:gd name="f146" fmla="+- f142 f1 0"/>
              <a:gd name="f147" fmla="+- f143 f1 0"/>
              <a:gd name="f148" fmla="+- f144 f1 0"/>
              <a:gd name="f149" fmla="*/ f145 f8 1"/>
              <a:gd name="f150" fmla="*/ f146 f8 1"/>
              <a:gd name="f151" fmla="*/ f147 f8 1"/>
              <a:gd name="f152" fmla="*/ f148 f8 1"/>
              <a:gd name="f153" fmla="*/ f149 1 f0"/>
              <a:gd name="f154" fmla="*/ f150 1 f0"/>
              <a:gd name="f155" fmla="*/ f151 1 f0"/>
              <a:gd name="f156" fmla="*/ f152 1 f0"/>
              <a:gd name="f157" fmla="+- 0 0 f153"/>
              <a:gd name="f158" fmla="+- 0 0 f154"/>
              <a:gd name="f159" fmla="+- 0 0 f155"/>
              <a:gd name="f160" fmla="+- 0 0 f156"/>
              <a:gd name="f161" fmla="val f157"/>
              <a:gd name="f162" fmla="val f158"/>
              <a:gd name="f163" fmla="val f159"/>
              <a:gd name="f164" fmla="val f160"/>
              <a:gd name="f165" fmla="+- 0 0 f161"/>
              <a:gd name="f166" fmla="+- 0 0 f162"/>
              <a:gd name="f167" fmla="+- 0 0 f163"/>
              <a:gd name="f168" fmla="+- 0 0 f164"/>
              <a:gd name="f169" fmla="*/ f165 f0 1"/>
              <a:gd name="f170" fmla="*/ f166 f0 1"/>
              <a:gd name="f171" fmla="*/ f167 f0 1"/>
              <a:gd name="f172" fmla="*/ f168 f0 1"/>
              <a:gd name="f173" fmla="*/ f169 1 f8"/>
              <a:gd name="f174" fmla="*/ f170 1 f8"/>
              <a:gd name="f175" fmla="*/ f171 1 f8"/>
              <a:gd name="f176" fmla="*/ f172 1 f8"/>
              <a:gd name="f177" fmla="+- f173 0 f1"/>
              <a:gd name="f178" fmla="+- f174 0 f1"/>
              <a:gd name="f179" fmla="+- f175 0 f1"/>
              <a:gd name="f180" fmla="+- f176 0 f1"/>
              <a:gd name="f181" fmla="+- f177 f1 0"/>
              <a:gd name="f182" fmla="+- f178 f1 0"/>
              <a:gd name="f183" fmla="+- f179 f1 0"/>
              <a:gd name="f184" fmla="+- f180 f1 0"/>
              <a:gd name="f185" fmla="*/ f181 f8 1"/>
              <a:gd name="f186" fmla="*/ f182 f8 1"/>
              <a:gd name="f187" fmla="*/ f183 f8 1"/>
              <a:gd name="f188" fmla="*/ f184 f8 1"/>
              <a:gd name="f189" fmla="*/ f185 1 f0"/>
              <a:gd name="f190" fmla="*/ f186 1 f0"/>
              <a:gd name="f191" fmla="*/ f187 1 f0"/>
              <a:gd name="f192" fmla="*/ f188 1 f0"/>
              <a:gd name="f193" fmla="+- 0 0 f189"/>
              <a:gd name="f194" fmla="+- 0 0 f190"/>
              <a:gd name="f195" fmla="+- 0 0 f191"/>
              <a:gd name="f196" fmla="+- 0 0 f192"/>
              <a:gd name="f197" fmla="+- 0 0 f193"/>
              <a:gd name="f198" fmla="+- 0 0 f194"/>
              <a:gd name="f199" fmla="+- 0 0 f195"/>
              <a:gd name="f200" fmla="+- 0 0 f196"/>
              <a:gd name="f201" fmla="*/ f197 f0 1"/>
              <a:gd name="f202" fmla="*/ f198 f0 1"/>
              <a:gd name="f203" fmla="*/ f199 f0 1"/>
              <a:gd name="f204" fmla="*/ f200 f0 1"/>
              <a:gd name="f205" fmla="*/ f201 1 f8"/>
              <a:gd name="f206" fmla="*/ f202 1 f8"/>
              <a:gd name="f207" fmla="*/ f203 1 f8"/>
              <a:gd name="f208" fmla="*/ f204 1 f8"/>
              <a:gd name="f209" fmla="+- f205 0 f1"/>
              <a:gd name="f210" fmla="+- f206 0 f1"/>
              <a:gd name="f211" fmla="+- f207 0 f1"/>
              <a:gd name="f212" fmla="+- f208 0 f1"/>
              <a:gd name="f213" fmla="cos 1 f209"/>
              <a:gd name="f214" fmla="sin 1 f209"/>
              <a:gd name="f215" fmla="cos 1 f210"/>
              <a:gd name="f216" fmla="sin 1 f210"/>
              <a:gd name="f217" fmla="cos 1 f211"/>
              <a:gd name="f218" fmla="sin 1 f211"/>
              <a:gd name="f219" fmla="cos 1 f212"/>
              <a:gd name="f220" fmla="sin 1 f212"/>
              <a:gd name="f221" fmla="+- 0 0 f213"/>
              <a:gd name="f222" fmla="+- 0 0 f214"/>
              <a:gd name="f223" fmla="+- 0 0 f215"/>
              <a:gd name="f224" fmla="+- 0 0 f216"/>
              <a:gd name="f225" fmla="+- 0 0 f217"/>
              <a:gd name="f226" fmla="+- 0 0 f218"/>
              <a:gd name="f227" fmla="+- 0 0 f219"/>
              <a:gd name="f228" fmla="+- 0 0 f220"/>
              <a:gd name="f229" fmla="+- 0 0 f221"/>
              <a:gd name="f230" fmla="+- 0 0 f222"/>
              <a:gd name="f231" fmla="+- 0 0 f223"/>
              <a:gd name="f232" fmla="+- 0 0 f224"/>
              <a:gd name="f233" fmla="+- 0 0 f225"/>
              <a:gd name="f234" fmla="+- 0 0 f226"/>
              <a:gd name="f235" fmla="+- 0 0 f227"/>
              <a:gd name="f236" fmla="+- 0 0 f228"/>
              <a:gd name="f237" fmla="val f229"/>
              <a:gd name="f238" fmla="val f230"/>
              <a:gd name="f239" fmla="val f231"/>
              <a:gd name="f240" fmla="val f232"/>
              <a:gd name="f241" fmla="val f233"/>
              <a:gd name="f242" fmla="val f234"/>
              <a:gd name="f243" fmla="val f235"/>
              <a:gd name="f244" fmla="val f236"/>
              <a:gd name="f245" fmla="+- 0 0 f237"/>
              <a:gd name="f246" fmla="+- 0 0 f238"/>
              <a:gd name="f247" fmla="+- 0 0 f239"/>
              <a:gd name="f248" fmla="+- 0 0 f240"/>
              <a:gd name="f249" fmla="+- 0 0 f241"/>
              <a:gd name="f250" fmla="+- 0 0 f242"/>
              <a:gd name="f251" fmla="+- 0 0 f243"/>
              <a:gd name="f252" fmla="+- 0 0 f244"/>
              <a:gd name="f253" fmla="*/ f9 f245 1"/>
              <a:gd name="f254" fmla="*/ f9 f246 1"/>
              <a:gd name="f255" fmla="*/ f9 f247 1"/>
              <a:gd name="f256" fmla="*/ f9 f248 1"/>
              <a:gd name="f257" fmla="*/ f9 f249 1"/>
              <a:gd name="f258" fmla="*/ f9 f250 1"/>
              <a:gd name="f259" fmla="*/ f9 f251 1"/>
              <a:gd name="f260" fmla="*/ f9 f252 1"/>
              <a:gd name="f261" fmla="*/ f253 f63 1"/>
              <a:gd name="f262" fmla="*/ f254 f62 1"/>
              <a:gd name="f263" fmla="*/ f255 f63 1"/>
              <a:gd name="f264" fmla="*/ f256 f62 1"/>
              <a:gd name="f265" fmla="*/ f257 f89 1"/>
              <a:gd name="f266" fmla="*/ f258 f90 1"/>
              <a:gd name="f267" fmla="*/ f259 f89 1"/>
              <a:gd name="f268" fmla="*/ f260 f90 1"/>
              <a:gd name="f269" fmla="+- f72 f261 0"/>
              <a:gd name="f270" fmla="+- f71 f262 0"/>
              <a:gd name="f271" fmla="+- f72 f263 0"/>
              <a:gd name="f272" fmla="+- f71 f264 0"/>
              <a:gd name="f273" fmla="+- f72 f265 0"/>
              <a:gd name="f274" fmla="+- f71 f266 0"/>
              <a:gd name="f275" fmla="+- f72 f267 0"/>
              <a:gd name="f276" fmla="+- f71 f268 0"/>
              <a:gd name="f277" fmla="max f269 f273"/>
              <a:gd name="f278" fmla="max f271 f275"/>
              <a:gd name="f279" fmla="max f270 f274"/>
              <a:gd name="f280" fmla="max f272 f276"/>
              <a:gd name="f281" fmla="min f269 f273"/>
              <a:gd name="f282" fmla="min f271 f275"/>
              <a:gd name="f283" fmla="min f270 f274"/>
              <a:gd name="f284" fmla="min f272 f276"/>
              <a:gd name="f285" fmla="+- f269 f275 0"/>
              <a:gd name="f286" fmla="+- f270 f276 0"/>
              <a:gd name="f287" fmla="+- f271 f273 0"/>
              <a:gd name="f288" fmla="+- f272 f274 0"/>
              <a:gd name="f289" fmla="*/ f269 f41 1"/>
              <a:gd name="f290" fmla="*/ f270 f41 1"/>
              <a:gd name="f291" fmla="*/ f273 f41 1"/>
              <a:gd name="f292" fmla="*/ f274 f41 1"/>
              <a:gd name="f293" fmla="max f277 f278"/>
              <a:gd name="f294" fmla="max f279 f280"/>
              <a:gd name="f295" fmla="min f281 f282"/>
              <a:gd name="f296" fmla="min f283 f284"/>
              <a:gd name="f297" fmla="*/ f285 1 2"/>
              <a:gd name="f298" fmla="*/ f286 1 2"/>
              <a:gd name="f299" fmla="*/ f287 1 2"/>
              <a:gd name="f300" fmla="*/ f288 1 2"/>
              <a:gd name="f301" fmla="?: f81 f46 f293"/>
              <a:gd name="f302" fmla="?: f82 f47 f294"/>
              <a:gd name="f303" fmla="?: f83 f7 f295"/>
              <a:gd name="f304" fmla="?: f84 f7 f296"/>
              <a:gd name="f305" fmla="*/ f297 f41 1"/>
              <a:gd name="f306" fmla="*/ f298 f41 1"/>
              <a:gd name="f307" fmla="*/ f299 f41 1"/>
              <a:gd name="f308" fmla="*/ f300 f41 1"/>
              <a:gd name="f309" fmla="*/ f303 f41 1"/>
              <a:gd name="f310" fmla="*/ f304 f41 1"/>
              <a:gd name="f311" fmla="*/ f301 f41 1"/>
              <a:gd name="f312" fmla="*/ f302 f41 1"/>
            </a:gdLst>
            <a:ahLst/>
            <a:cxnLst>
              <a:cxn ang="3cd4">
                <a:pos x="hc" y="t"/>
              </a:cxn>
              <a:cxn ang="0">
                <a:pos x="r" y="vc"/>
              </a:cxn>
              <a:cxn ang="cd4">
                <a:pos x="hc" y="b"/>
              </a:cxn>
              <a:cxn ang="cd2">
                <a:pos x="l" y="vc"/>
              </a:cxn>
              <a:cxn ang="f38">
                <a:pos x="f305" y="f306"/>
              </a:cxn>
              <a:cxn ang="f39">
                <a:pos x="f307" y="f308"/>
              </a:cxn>
              <a:cxn ang="f40">
                <a:pos x="f87" y="f88"/>
              </a:cxn>
            </a:cxnLst>
            <a:rect l="f309" t="f310" r="f311" b="f312"/>
            <a:pathLst>
              <a:path>
                <a:moveTo>
                  <a:pt x="f289" y="f290"/>
                </a:moveTo>
                <a:arcTo wR="f77" hR="f78" stAng="f48" swAng="f74"/>
                <a:lnTo>
                  <a:pt x="f291" y="f292"/>
                </a:lnTo>
                <a:arcTo wR="f95" hR="f96" stAng="f49" swAng="f80"/>
                <a:close/>
              </a:path>
            </a:pathLst>
          </a:custGeom>
          <a:solidFill>
            <a:srgbClr val="143061">
              <a:alpha val="35055"/>
            </a:srgbClr>
          </a:solidFill>
          <a:ln cap="flat">
            <a:noFill/>
            <a:prstDash val="soli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319" b="0" i="0" u="none" strike="noStrike" kern="0" cap="none" spc="0" baseline="0">
              <a:solidFill>
                <a:srgbClr val="000000"/>
              </a:solidFill>
              <a:uFillTx/>
              <a:latin typeface="Arial"/>
              <a:ea typeface="Arial"/>
              <a:cs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6721236D-4F3B-4661-A5EF-6F2E46A199F7}"/>
              </a:ext>
            </a:extLst>
          </p:cNvPr>
          <p:cNvSpPr txBox="1">
            <a:spLocks noGrp="1"/>
          </p:cNvSpPr>
          <p:nvPr>
            <p:ph type="title"/>
          </p:nvPr>
        </p:nvSpPr>
        <p:spPr>
          <a:xfrm>
            <a:off x="1515983" y="1019016"/>
            <a:ext cx="17865272" cy="711832"/>
          </a:xfrm>
        </p:spPr>
        <p:txBody>
          <a:bodyPr tIns="12701"/>
          <a:lstStyle/>
          <a:p>
            <a:pPr marL="12701" lvl="0">
              <a:spcBef>
                <a:spcPts val="100"/>
              </a:spcBef>
            </a:pPr>
            <a:r>
              <a:rPr lang="fr-FR" sz="4500" spc="100" dirty="0">
                <a:solidFill>
                  <a:srgbClr val="033163"/>
                </a:solidFill>
              </a:rPr>
              <a:t>CRITERES DE SELECTION</a:t>
            </a:r>
          </a:p>
        </p:txBody>
      </p:sp>
      <p:sp>
        <p:nvSpPr>
          <p:cNvPr id="3" name="object 3">
            <a:extLst>
              <a:ext uri="{FF2B5EF4-FFF2-40B4-BE49-F238E27FC236}">
                <a16:creationId xmlns:a16="http://schemas.microsoft.com/office/drawing/2014/main" id="{F8580740-55C3-4BE2-BE8F-BD145B1FF59E}"/>
              </a:ext>
            </a:extLst>
          </p:cNvPr>
          <p:cNvSpPr txBox="1"/>
          <p:nvPr/>
        </p:nvSpPr>
        <p:spPr>
          <a:xfrm>
            <a:off x="1515983" y="2298380"/>
            <a:ext cx="12127446" cy="631581"/>
          </a:xfrm>
          <a:prstGeom prst="rect">
            <a:avLst/>
          </a:prstGeom>
          <a:noFill/>
          <a:ln cap="flat">
            <a:noFill/>
          </a:ln>
        </p:spPr>
        <p:txBody>
          <a:bodyPr vert="horz" wrap="square" lIns="0" tIns="15873" rIns="0" bIns="0" anchor="t" anchorCtr="0" compatLnSpc="1">
            <a:spAutoFit/>
          </a:bodyPr>
          <a:lstStyle/>
          <a:p>
            <a:pPr marL="12701" marR="0" lvl="0" indent="0" algn="l" defTabSz="914400" rtl="0" fontAlgn="auto" hangingPunct="1">
              <a:lnSpc>
                <a:spcPct val="100000"/>
              </a:lnSpc>
              <a:spcBef>
                <a:spcPts val="125"/>
              </a:spcBef>
              <a:spcAft>
                <a:spcPts val="0"/>
              </a:spcAft>
              <a:buNone/>
              <a:tabLst/>
              <a:defRPr sz="1800" b="0" i="0" u="none" strike="noStrike" kern="0" cap="none" spc="0" baseline="0">
                <a:solidFill>
                  <a:srgbClr val="000000"/>
                </a:solidFill>
                <a:uFillTx/>
              </a:defRPr>
            </a:pPr>
            <a:r>
              <a:rPr lang="fr-FR" sz="4000" b="1" i="0" u="none" strike="noStrike" kern="0" cap="none" spc="-20" baseline="0" dirty="0">
                <a:solidFill>
                  <a:srgbClr val="033163"/>
                </a:solidFill>
                <a:uFillTx/>
                <a:latin typeface="Proxima Nova"/>
                <a:cs typeface="Proxima Nova"/>
              </a:rPr>
              <a:t>Catégorie </a:t>
            </a:r>
            <a:r>
              <a:rPr lang="fr-FR" sz="4000" b="1" kern="0" spc="-20" dirty="0">
                <a:solidFill>
                  <a:srgbClr val="033163"/>
                </a:solidFill>
                <a:latin typeface="Proxima Nova"/>
                <a:cs typeface="Proxima Nova"/>
              </a:rPr>
              <a:t>4</a:t>
            </a:r>
            <a:r>
              <a:rPr lang="fr-FR" sz="4000" b="1" i="0" u="none" strike="noStrike" kern="0" cap="none" spc="-20" baseline="0" dirty="0">
                <a:solidFill>
                  <a:srgbClr val="033163"/>
                </a:solidFill>
                <a:uFillTx/>
                <a:latin typeface="Proxima Nova"/>
                <a:cs typeface="Proxima Nova"/>
              </a:rPr>
              <a:t> : Critères de sélection thématiques</a:t>
            </a:r>
            <a:endParaRPr lang="fr-FR" sz="4000" b="0" i="0" u="none" strike="noStrike" kern="0" cap="none" spc="0" baseline="0" dirty="0">
              <a:solidFill>
                <a:srgbClr val="000000"/>
              </a:solidFill>
              <a:uFillTx/>
              <a:latin typeface="Proxima Nova"/>
              <a:cs typeface="Proxima Nova"/>
            </a:endParaRPr>
          </a:p>
        </p:txBody>
      </p:sp>
      <p:sp>
        <p:nvSpPr>
          <p:cNvPr id="5" name="object 19">
            <a:extLst>
              <a:ext uri="{FF2B5EF4-FFF2-40B4-BE49-F238E27FC236}">
                <a16:creationId xmlns:a16="http://schemas.microsoft.com/office/drawing/2014/main" id="{76F00E3B-D321-4DB2-8421-777870646DC3}"/>
              </a:ext>
            </a:extLst>
          </p:cNvPr>
          <p:cNvSpPr txBox="1"/>
          <p:nvPr/>
        </p:nvSpPr>
        <p:spPr>
          <a:xfrm>
            <a:off x="1703984" y="10574414"/>
            <a:ext cx="1022985" cy="224786"/>
          </a:xfrm>
          <a:prstGeom prst="rect">
            <a:avLst/>
          </a:prstGeom>
          <a:noFill/>
          <a:ln cap="flat">
            <a:noFill/>
          </a:ln>
        </p:spPr>
        <p:txBody>
          <a:bodyPr vert="horz" wrap="square" lIns="0" tIns="17775" rIns="0" bIns="0" anchor="t" anchorCtr="1" compatLnSpc="1">
            <a:spAutoFit/>
          </a:bodyPr>
          <a:lstStyle/>
          <a:p>
            <a:pPr marL="0" marR="0" lvl="0" indent="0" algn="ctr" defTabSz="914400" rtl="0" fontAlgn="auto" hangingPunct="1">
              <a:lnSpc>
                <a:spcPts val="760"/>
              </a:lnSpc>
              <a:spcBef>
                <a:spcPts val="140"/>
              </a:spcBef>
              <a:spcAft>
                <a:spcPts val="0"/>
              </a:spcAft>
              <a:buNone/>
              <a:tabLst/>
              <a:defRPr sz="1800" b="0" i="0" u="none" strike="noStrike" kern="0" cap="none" spc="0" baseline="0">
                <a:solidFill>
                  <a:srgbClr val="000000"/>
                </a:solidFill>
                <a:uFillTx/>
              </a:defRPr>
            </a:pPr>
            <a:r>
              <a:rPr lang="fr-FR" sz="650" b="1" i="0" u="none" strike="noStrike" kern="0" cap="none" spc="20" baseline="0">
                <a:solidFill>
                  <a:srgbClr val="033163"/>
                </a:solidFill>
                <a:uFillTx/>
                <a:latin typeface="Proxima Nova"/>
                <a:cs typeface="Proxima Nova"/>
              </a:rPr>
              <a:t>COFINANCÉ</a:t>
            </a:r>
            <a:r>
              <a:rPr lang="fr-FR" sz="650" b="1" i="0" u="none" strike="noStrike" kern="0" cap="none" spc="270" baseline="0">
                <a:solidFill>
                  <a:srgbClr val="033163"/>
                </a:solidFill>
                <a:uFillTx/>
                <a:latin typeface="Proxima Nova"/>
                <a:cs typeface="Proxima Nova"/>
              </a:rPr>
              <a:t> </a:t>
            </a:r>
            <a:r>
              <a:rPr lang="fr-FR" sz="650" b="1" i="0" u="none" strike="noStrike" kern="0" cap="none" spc="-25" baseline="0">
                <a:solidFill>
                  <a:srgbClr val="033163"/>
                </a:solidFill>
                <a:uFillTx/>
                <a:latin typeface="Proxima Nova"/>
                <a:cs typeface="Proxima Nova"/>
              </a:rPr>
              <a:t>PAR</a:t>
            </a:r>
            <a:endParaRPr lang="fr-FR" sz="650" b="0" i="0" u="none" strike="noStrike" kern="0" cap="none" spc="0" baseline="0">
              <a:solidFill>
                <a:srgbClr val="000000"/>
              </a:solidFill>
              <a:uFillTx/>
              <a:latin typeface="Proxima Nova"/>
              <a:cs typeface="Proxima Nova"/>
            </a:endParaRPr>
          </a:p>
          <a:p>
            <a:pPr marL="0" marR="0" lvl="0" indent="0" algn="ctr" defTabSz="914400" rtl="0" fontAlgn="auto" hangingPunct="1">
              <a:lnSpc>
                <a:spcPts val="760"/>
              </a:lnSpc>
              <a:spcBef>
                <a:spcPts val="0"/>
              </a:spcBef>
              <a:spcAft>
                <a:spcPts val="0"/>
              </a:spcAft>
              <a:buNone/>
              <a:tabLst/>
              <a:defRPr sz="1800" b="0" i="0" u="none" strike="noStrike" kern="0" cap="none" spc="0" baseline="0">
                <a:solidFill>
                  <a:srgbClr val="000000"/>
                </a:solidFill>
                <a:uFillTx/>
              </a:defRPr>
            </a:pPr>
            <a:r>
              <a:rPr lang="fr-FR" sz="650" b="1" i="0" u="none" strike="noStrike" kern="0" cap="none" spc="0" baseline="0">
                <a:solidFill>
                  <a:srgbClr val="033163"/>
                </a:solidFill>
                <a:uFillTx/>
                <a:latin typeface="Proxima Nova"/>
                <a:cs typeface="Proxima Nova"/>
              </a:rPr>
              <a:t>L’UNION</a:t>
            </a:r>
            <a:r>
              <a:rPr lang="fr-FR" sz="650" b="1" i="0" u="none" strike="noStrike" kern="0" cap="none" spc="275" baseline="0">
                <a:solidFill>
                  <a:srgbClr val="033163"/>
                </a:solidFill>
                <a:uFillTx/>
                <a:latin typeface="Proxima Nova"/>
                <a:cs typeface="Proxima Nova"/>
              </a:rPr>
              <a:t> </a:t>
            </a:r>
            <a:r>
              <a:rPr lang="fr-FR" sz="650" b="1" i="0" u="none" strike="noStrike" kern="0" cap="none" spc="40" baseline="0">
                <a:solidFill>
                  <a:srgbClr val="033163"/>
                </a:solidFill>
                <a:uFillTx/>
                <a:latin typeface="Proxima Nova"/>
                <a:cs typeface="Proxima Nova"/>
              </a:rPr>
              <a:t>EUROPÉENNE</a:t>
            </a:r>
            <a:endParaRPr lang="fr-FR" sz="650" b="0" i="0" u="none" strike="noStrike" kern="0" cap="none" spc="0" baseline="0">
              <a:solidFill>
                <a:srgbClr val="000000"/>
              </a:solidFill>
              <a:uFillTx/>
              <a:latin typeface="Proxima Nova"/>
              <a:cs typeface="Proxima Nova"/>
            </a:endParaRPr>
          </a:p>
        </p:txBody>
      </p:sp>
      <p:sp>
        <p:nvSpPr>
          <p:cNvPr id="6" name="object 20">
            <a:extLst>
              <a:ext uri="{FF2B5EF4-FFF2-40B4-BE49-F238E27FC236}">
                <a16:creationId xmlns:a16="http://schemas.microsoft.com/office/drawing/2014/main" id="{903B96F4-6081-495B-804E-C79E93EC0E61}"/>
              </a:ext>
            </a:extLst>
          </p:cNvPr>
          <p:cNvSpPr txBox="1"/>
          <p:nvPr/>
        </p:nvSpPr>
        <p:spPr>
          <a:xfrm>
            <a:off x="19106296" y="10518910"/>
            <a:ext cx="274950" cy="528322"/>
          </a:xfrm>
          <a:prstGeom prst="rect">
            <a:avLst/>
          </a:prstGeom>
          <a:noFill/>
          <a:ln cap="flat">
            <a:noFill/>
          </a:ln>
        </p:spPr>
        <p:txBody>
          <a:bodyPr vert="horz" wrap="square" lIns="0" tIns="12060" rIns="0" bIns="0" anchor="t" anchorCtr="0" compatLnSpc="1">
            <a:spAutoFit/>
          </a:bodyPr>
          <a:lstStyle/>
          <a:p>
            <a:pPr marL="12701" marR="0" lvl="0" indent="0" algn="l" defTabSz="914400" rtl="0" fontAlgn="auto" hangingPunct="1">
              <a:lnSpc>
                <a:spcPct val="100000"/>
              </a:lnSpc>
              <a:spcBef>
                <a:spcPts val="95"/>
              </a:spcBef>
              <a:spcAft>
                <a:spcPts val="0"/>
              </a:spcAft>
              <a:buNone/>
              <a:tabLst/>
              <a:defRPr sz="1800" b="0" i="0" u="none" strike="noStrike" kern="0" cap="none" spc="0" baseline="0">
                <a:solidFill>
                  <a:srgbClr val="000000"/>
                </a:solidFill>
                <a:uFillTx/>
              </a:defRPr>
            </a:pPr>
            <a:r>
              <a:rPr lang="fr-FR" sz="3300" b="0" i="0" u="none" strike="noStrike" kern="0" cap="none" spc="-50" baseline="0">
                <a:solidFill>
                  <a:srgbClr val="213D6D"/>
                </a:solidFill>
                <a:uFillTx/>
                <a:latin typeface="Proxima Nova Medium"/>
                <a:cs typeface="Proxima Nova Medium"/>
              </a:rPr>
              <a:t>5</a:t>
            </a:r>
            <a:endParaRPr lang="fr-FR" sz="3300" b="0" i="0" u="none" strike="noStrike" kern="0" cap="none" spc="0" baseline="0">
              <a:solidFill>
                <a:srgbClr val="000000"/>
              </a:solidFill>
              <a:uFillTx/>
              <a:latin typeface="Proxima Nova Medium"/>
              <a:cs typeface="Proxima Nova Medium"/>
            </a:endParaRPr>
          </a:p>
        </p:txBody>
      </p:sp>
      <p:sp>
        <p:nvSpPr>
          <p:cNvPr id="7" name="object 21">
            <a:extLst>
              <a:ext uri="{FF2B5EF4-FFF2-40B4-BE49-F238E27FC236}">
                <a16:creationId xmlns:a16="http://schemas.microsoft.com/office/drawing/2014/main" id="{CAAA9FCE-E8B5-4016-AC18-994F5280553D}"/>
              </a:ext>
            </a:extLst>
          </p:cNvPr>
          <p:cNvSpPr/>
          <p:nvPr/>
        </p:nvSpPr>
        <p:spPr>
          <a:xfrm>
            <a:off x="0" y="1005218"/>
            <a:ext cx="1005209" cy="722632"/>
          </a:xfrm>
          <a:custGeom>
            <a:avLst/>
            <a:gdLst>
              <a:gd name="f0" fmla="val w"/>
              <a:gd name="f1" fmla="val h"/>
              <a:gd name="f2" fmla="val 0"/>
              <a:gd name="f3" fmla="val 1005205"/>
              <a:gd name="f4" fmla="val 722630"/>
              <a:gd name="f5" fmla="val 1005204"/>
              <a:gd name="f6" fmla="val 722480"/>
              <a:gd name="f7" fmla="*/ f0 1 1005205"/>
              <a:gd name="f8" fmla="*/ f1 1 722630"/>
              <a:gd name="f9" fmla="+- f4 0 f2"/>
              <a:gd name="f10" fmla="+- f3 0 f2"/>
              <a:gd name="f11" fmla="*/ f10 1 1005205"/>
              <a:gd name="f12" fmla="*/ f9 1 72263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1005205" h="722630">
                <a:moveTo>
                  <a:pt x="f5" y="f2"/>
                </a:moveTo>
                <a:lnTo>
                  <a:pt x="f2" y="f2"/>
                </a:lnTo>
                <a:lnTo>
                  <a:pt x="f2" y="f6"/>
                </a:lnTo>
                <a:lnTo>
                  <a:pt x="f5" y="f6"/>
                </a:lnTo>
                <a:lnTo>
                  <a:pt x="f5" y="f2"/>
                </a:lnTo>
                <a:close/>
              </a:path>
            </a:pathLst>
          </a:custGeom>
          <a:solidFill>
            <a:srgbClr val="033163"/>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
        <p:nvSpPr>
          <p:cNvPr id="9" name="object 23">
            <a:extLst>
              <a:ext uri="{FF2B5EF4-FFF2-40B4-BE49-F238E27FC236}">
                <a16:creationId xmlns:a16="http://schemas.microsoft.com/office/drawing/2014/main" id="{E2774946-51A4-4894-B03A-8BF1E66733A7}"/>
              </a:ext>
            </a:extLst>
          </p:cNvPr>
          <p:cNvSpPr txBox="1"/>
          <p:nvPr/>
        </p:nvSpPr>
        <p:spPr>
          <a:xfrm>
            <a:off x="3991837" y="4090063"/>
            <a:ext cx="15112015" cy="5165255"/>
          </a:xfrm>
          <a:prstGeom prst="rect">
            <a:avLst/>
          </a:prstGeom>
          <a:noFill/>
          <a:ln cap="flat">
            <a:noFill/>
          </a:ln>
        </p:spPr>
        <p:txBody>
          <a:bodyPr vert="horz" wrap="square" lIns="0" tIns="12060" rIns="0" bIns="0" anchor="t" anchorCtr="0" compatLnSpc="1">
            <a:spAutoFit/>
          </a:bodyPr>
          <a:lstStyle/>
          <a:p>
            <a:pPr marL="12701" marR="22860" lvl="0">
              <a:lnSpc>
                <a:spcPct val="150000"/>
              </a:lnSpc>
              <a:spcBef>
                <a:spcPts val="95"/>
              </a:spcBef>
              <a:defRPr sz="1800" b="0" i="0" u="none" strike="noStrike" kern="0" cap="none" spc="0" baseline="0">
                <a:solidFill>
                  <a:srgbClr val="000000"/>
                </a:solidFill>
                <a:uFillTx/>
              </a:defRPr>
            </a:pPr>
            <a:r>
              <a:rPr lang="fr-FR" sz="2800" b="1" kern="0" dirty="0">
                <a:solidFill>
                  <a:srgbClr val="002060"/>
                </a:solidFill>
                <a:latin typeface="Proxima Nova"/>
                <a:cs typeface="Proxima Nova"/>
              </a:rPr>
              <a:t>1. </a:t>
            </a:r>
            <a:r>
              <a:rPr lang="fr-FR" sz="2800" kern="0" dirty="0">
                <a:solidFill>
                  <a:srgbClr val="002060"/>
                </a:solidFill>
                <a:latin typeface="Proxima Nova"/>
                <a:cs typeface="Proxima Nova"/>
              </a:rPr>
              <a:t>Le projet contribue à l’objectif du programme (notation de 1 à 4)</a:t>
            </a:r>
          </a:p>
          <a:p>
            <a:pPr marL="12701" marR="22860" lvl="0">
              <a:lnSpc>
                <a:spcPct val="150000"/>
              </a:lnSpc>
              <a:spcBef>
                <a:spcPts val="95"/>
              </a:spcBef>
              <a:defRPr sz="1800" b="0" i="0" u="none" strike="noStrike" kern="0" cap="none" spc="0" baseline="0">
                <a:solidFill>
                  <a:srgbClr val="000000"/>
                </a:solidFill>
                <a:uFillTx/>
              </a:defRPr>
            </a:pPr>
            <a:r>
              <a:rPr lang="fr-FR" sz="2800" kern="0" dirty="0">
                <a:solidFill>
                  <a:srgbClr val="002060"/>
                </a:solidFill>
                <a:latin typeface="Proxima Nova"/>
                <a:cs typeface="Proxima Nova"/>
              </a:rPr>
              <a:t>☐1 ☐2 ☐3 ☐4</a:t>
            </a:r>
          </a:p>
          <a:p>
            <a:pPr marL="12701" marR="22860" lvl="0">
              <a:lnSpc>
                <a:spcPct val="150000"/>
              </a:lnSpc>
              <a:spcBef>
                <a:spcPts val="95"/>
              </a:spcBef>
              <a:defRPr sz="1800" b="0" i="0" u="none" strike="noStrike" kern="0" cap="none" spc="0" baseline="0">
                <a:solidFill>
                  <a:srgbClr val="000000"/>
                </a:solidFill>
                <a:uFillTx/>
              </a:defRPr>
            </a:pPr>
            <a:r>
              <a:rPr lang="fr-FR" sz="2800" b="1" kern="0" dirty="0">
                <a:solidFill>
                  <a:srgbClr val="002060"/>
                </a:solidFill>
                <a:latin typeface="Proxima Nova"/>
                <a:cs typeface="Proxima Nova"/>
              </a:rPr>
              <a:t>2. </a:t>
            </a:r>
            <a:r>
              <a:rPr lang="fr-FR" sz="2800" kern="0" dirty="0">
                <a:solidFill>
                  <a:srgbClr val="002060"/>
                </a:solidFill>
                <a:latin typeface="Proxima Nova"/>
                <a:cs typeface="Proxima Nova"/>
              </a:rPr>
              <a:t>Capacité du projet à générer un impact positif (socialement, économiquement, sur l'environnement)</a:t>
            </a:r>
          </a:p>
          <a:p>
            <a:pPr marL="12701" marR="22860" lvl="0">
              <a:lnSpc>
                <a:spcPct val="150000"/>
              </a:lnSpc>
              <a:spcBef>
                <a:spcPts val="95"/>
              </a:spcBef>
              <a:defRPr sz="1800" b="0" i="0" u="none" strike="noStrike" kern="0" cap="none" spc="0" baseline="0">
                <a:solidFill>
                  <a:srgbClr val="000000"/>
                </a:solidFill>
                <a:uFillTx/>
              </a:defRPr>
            </a:pPr>
            <a:r>
              <a:rPr lang="fr-FR" sz="2800" kern="0" dirty="0">
                <a:solidFill>
                  <a:srgbClr val="002060"/>
                </a:solidFill>
                <a:latin typeface="Proxima Nova"/>
                <a:cs typeface="Proxima Nova"/>
              </a:rPr>
              <a:t>☐1 ☐2 ☐3 ☐4</a:t>
            </a:r>
          </a:p>
          <a:p>
            <a:pPr marL="12701" marR="22860" lvl="0">
              <a:lnSpc>
                <a:spcPct val="150000"/>
              </a:lnSpc>
              <a:spcBef>
                <a:spcPts val="95"/>
              </a:spcBef>
              <a:defRPr sz="1800" b="0" i="0" u="none" strike="noStrike" kern="0" cap="none" spc="0" baseline="0">
                <a:solidFill>
                  <a:srgbClr val="000000"/>
                </a:solidFill>
                <a:uFillTx/>
              </a:defRPr>
            </a:pPr>
            <a:r>
              <a:rPr lang="fr-FR" sz="2800" b="1" kern="0" dirty="0">
                <a:solidFill>
                  <a:srgbClr val="002060"/>
                </a:solidFill>
                <a:latin typeface="Proxima Nova"/>
                <a:cs typeface="Proxima Nova"/>
              </a:rPr>
              <a:t>3. </a:t>
            </a:r>
            <a:r>
              <a:rPr lang="fr-FR" sz="2800" kern="0" dirty="0">
                <a:solidFill>
                  <a:srgbClr val="002060"/>
                </a:solidFill>
                <a:latin typeface="Proxima Nova"/>
                <a:cs typeface="Proxima Nova"/>
              </a:rPr>
              <a:t>Le projet démontre sa capacité à transformer positivement les pratiques (multimodalité des initiatives proposées, contenu et pédagogie adaptés au public visé)</a:t>
            </a:r>
          </a:p>
          <a:p>
            <a:pPr marL="12701" marR="22860" lvl="0">
              <a:lnSpc>
                <a:spcPct val="150000"/>
              </a:lnSpc>
              <a:spcBef>
                <a:spcPts val="95"/>
              </a:spcBef>
              <a:defRPr sz="1800" b="0" i="0" u="none" strike="noStrike" kern="0" cap="none" spc="0" baseline="0">
                <a:solidFill>
                  <a:srgbClr val="000000"/>
                </a:solidFill>
                <a:uFillTx/>
              </a:defRPr>
            </a:pPr>
            <a:r>
              <a:rPr lang="fr-FR" sz="2800" kern="0" dirty="0">
                <a:solidFill>
                  <a:srgbClr val="002060"/>
                </a:solidFill>
                <a:latin typeface="Proxima Nova"/>
                <a:cs typeface="Proxima Nova"/>
              </a:rPr>
              <a:t>☐1 ☐2 ☐3 ☐4</a:t>
            </a:r>
            <a:endParaRPr lang="fr-FR" sz="2800" b="0" i="0" u="none" strike="noStrike" kern="0" cap="none" spc="0" baseline="0" dirty="0">
              <a:solidFill>
                <a:srgbClr val="002060"/>
              </a:solidFill>
              <a:uFillTx/>
              <a:latin typeface="Proxima Nova"/>
              <a:cs typeface="Proxima Nova"/>
            </a:endParaRPr>
          </a:p>
        </p:txBody>
      </p:sp>
      <p:pic>
        <p:nvPicPr>
          <p:cNvPr id="11" name="Image 33">
            <a:extLst>
              <a:ext uri="{FF2B5EF4-FFF2-40B4-BE49-F238E27FC236}">
                <a16:creationId xmlns:a16="http://schemas.microsoft.com/office/drawing/2014/main" id="{178F2B9B-A008-4AD3-AEE9-25475078F3C3}"/>
              </a:ext>
            </a:extLst>
          </p:cNvPr>
          <p:cNvPicPr>
            <a:picLocks noChangeAspect="1"/>
          </p:cNvPicPr>
          <p:nvPr/>
        </p:nvPicPr>
        <p:blipFill>
          <a:blip r:embed="rId2"/>
          <a:stretch>
            <a:fillRect/>
          </a:stretch>
        </p:blipFill>
        <p:spPr>
          <a:xfrm>
            <a:off x="-23280" y="7918201"/>
            <a:ext cx="4008116" cy="3410053"/>
          </a:xfrm>
          <a:prstGeom prst="rect">
            <a:avLst/>
          </a:prstGeom>
          <a:noFill/>
          <a:ln cap="flat">
            <a:noFill/>
          </a:ln>
        </p:spPr>
      </p:pic>
    </p:spTree>
    <p:extLst>
      <p:ext uri="{BB962C8B-B14F-4D97-AF65-F5344CB8AC3E}">
        <p14:creationId xmlns:p14="http://schemas.microsoft.com/office/powerpoint/2010/main" val="534658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6721236D-4F3B-4661-A5EF-6F2E46A199F7}"/>
              </a:ext>
            </a:extLst>
          </p:cNvPr>
          <p:cNvSpPr txBox="1">
            <a:spLocks noGrp="1"/>
          </p:cNvSpPr>
          <p:nvPr>
            <p:ph type="title"/>
          </p:nvPr>
        </p:nvSpPr>
        <p:spPr>
          <a:xfrm>
            <a:off x="1515983" y="1019016"/>
            <a:ext cx="17865272" cy="711832"/>
          </a:xfrm>
        </p:spPr>
        <p:txBody>
          <a:bodyPr tIns="12701"/>
          <a:lstStyle/>
          <a:p>
            <a:pPr marL="12701" lvl="0">
              <a:spcBef>
                <a:spcPts val="100"/>
              </a:spcBef>
            </a:pPr>
            <a:r>
              <a:rPr lang="fr-FR" sz="4500" spc="100">
                <a:solidFill>
                  <a:srgbClr val="033163"/>
                </a:solidFill>
              </a:rPr>
              <a:t>METHODE ET CRITERES DE SELECTION</a:t>
            </a:r>
          </a:p>
        </p:txBody>
      </p:sp>
      <p:sp>
        <p:nvSpPr>
          <p:cNvPr id="3" name="object 3">
            <a:extLst>
              <a:ext uri="{FF2B5EF4-FFF2-40B4-BE49-F238E27FC236}">
                <a16:creationId xmlns:a16="http://schemas.microsoft.com/office/drawing/2014/main" id="{F8580740-55C3-4BE2-BE8F-BD145B1FF59E}"/>
              </a:ext>
            </a:extLst>
          </p:cNvPr>
          <p:cNvSpPr txBox="1"/>
          <p:nvPr/>
        </p:nvSpPr>
        <p:spPr>
          <a:xfrm>
            <a:off x="1515983" y="2298380"/>
            <a:ext cx="12127446" cy="631581"/>
          </a:xfrm>
          <a:prstGeom prst="rect">
            <a:avLst/>
          </a:prstGeom>
          <a:noFill/>
          <a:ln cap="flat">
            <a:noFill/>
          </a:ln>
        </p:spPr>
        <p:txBody>
          <a:bodyPr vert="horz" wrap="square" lIns="0" tIns="15873" rIns="0" bIns="0" anchor="t" anchorCtr="0" compatLnSpc="1">
            <a:spAutoFit/>
          </a:bodyPr>
          <a:lstStyle/>
          <a:p>
            <a:pPr marL="12701" marR="0" lvl="0" indent="0" algn="l" defTabSz="914400" rtl="0" fontAlgn="auto" hangingPunct="1">
              <a:lnSpc>
                <a:spcPct val="100000"/>
              </a:lnSpc>
              <a:spcBef>
                <a:spcPts val="125"/>
              </a:spcBef>
              <a:spcAft>
                <a:spcPts val="0"/>
              </a:spcAft>
              <a:buNone/>
              <a:tabLst/>
              <a:defRPr sz="1800" b="0" i="0" u="none" strike="noStrike" kern="0" cap="none" spc="0" baseline="0">
                <a:solidFill>
                  <a:srgbClr val="000000"/>
                </a:solidFill>
                <a:uFillTx/>
              </a:defRPr>
            </a:pPr>
            <a:r>
              <a:rPr lang="fr-FR" sz="4000" b="1" i="0" u="none" strike="noStrike" kern="0" cap="none" spc="-20" baseline="0" dirty="0">
                <a:solidFill>
                  <a:srgbClr val="033163"/>
                </a:solidFill>
                <a:uFillTx/>
                <a:latin typeface="Proxima Nova"/>
                <a:cs typeface="Proxima Nova"/>
              </a:rPr>
              <a:t>Catégorie </a:t>
            </a:r>
            <a:r>
              <a:rPr lang="fr-FR" sz="4000" b="1" kern="0" spc="-20" dirty="0">
                <a:solidFill>
                  <a:srgbClr val="033163"/>
                </a:solidFill>
                <a:latin typeface="Proxima Nova"/>
                <a:cs typeface="Proxima Nova"/>
              </a:rPr>
              <a:t>5</a:t>
            </a:r>
            <a:r>
              <a:rPr lang="fr-FR" sz="4000" b="1" i="0" u="none" strike="noStrike" kern="0" cap="none" spc="-20" baseline="0" dirty="0">
                <a:solidFill>
                  <a:srgbClr val="033163"/>
                </a:solidFill>
                <a:uFillTx/>
                <a:latin typeface="Proxima Nova"/>
                <a:cs typeface="Proxima Nova"/>
              </a:rPr>
              <a:t> : Critères de bonifications</a:t>
            </a:r>
            <a:endParaRPr lang="fr-FR" sz="4000" b="0" i="0" u="none" strike="noStrike" kern="0" cap="none" spc="0" baseline="0" dirty="0">
              <a:solidFill>
                <a:srgbClr val="000000"/>
              </a:solidFill>
              <a:uFillTx/>
              <a:latin typeface="Proxima Nova"/>
              <a:cs typeface="Proxima Nova"/>
            </a:endParaRPr>
          </a:p>
        </p:txBody>
      </p:sp>
      <p:sp>
        <p:nvSpPr>
          <p:cNvPr id="5" name="object 19">
            <a:extLst>
              <a:ext uri="{FF2B5EF4-FFF2-40B4-BE49-F238E27FC236}">
                <a16:creationId xmlns:a16="http://schemas.microsoft.com/office/drawing/2014/main" id="{76F00E3B-D321-4DB2-8421-777870646DC3}"/>
              </a:ext>
            </a:extLst>
          </p:cNvPr>
          <p:cNvSpPr txBox="1"/>
          <p:nvPr/>
        </p:nvSpPr>
        <p:spPr>
          <a:xfrm>
            <a:off x="1703984" y="10574414"/>
            <a:ext cx="1022985" cy="224786"/>
          </a:xfrm>
          <a:prstGeom prst="rect">
            <a:avLst/>
          </a:prstGeom>
          <a:noFill/>
          <a:ln cap="flat">
            <a:noFill/>
          </a:ln>
        </p:spPr>
        <p:txBody>
          <a:bodyPr vert="horz" wrap="square" lIns="0" tIns="17775" rIns="0" bIns="0" anchor="t" anchorCtr="1" compatLnSpc="1">
            <a:spAutoFit/>
          </a:bodyPr>
          <a:lstStyle/>
          <a:p>
            <a:pPr marL="0" marR="0" lvl="0" indent="0" algn="ctr" defTabSz="914400" rtl="0" fontAlgn="auto" hangingPunct="1">
              <a:lnSpc>
                <a:spcPts val="760"/>
              </a:lnSpc>
              <a:spcBef>
                <a:spcPts val="140"/>
              </a:spcBef>
              <a:spcAft>
                <a:spcPts val="0"/>
              </a:spcAft>
              <a:buNone/>
              <a:tabLst/>
              <a:defRPr sz="1800" b="0" i="0" u="none" strike="noStrike" kern="0" cap="none" spc="0" baseline="0">
                <a:solidFill>
                  <a:srgbClr val="000000"/>
                </a:solidFill>
                <a:uFillTx/>
              </a:defRPr>
            </a:pPr>
            <a:r>
              <a:rPr lang="fr-FR" sz="650" b="1" i="0" u="none" strike="noStrike" kern="0" cap="none" spc="20" baseline="0">
                <a:solidFill>
                  <a:srgbClr val="033163"/>
                </a:solidFill>
                <a:uFillTx/>
                <a:latin typeface="Proxima Nova"/>
                <a:cs typeface="Proxima Nova"/>
              </a:rPr>
              <a:t>COFINANCÉ</a:t>
            </a:r>
            <a:r>
              <a:rPr lang="fr-FR" sz="650" b="1" i="0" u="none" strike="noStrike" kern="0" cap="none" spc="270" baseline="0">
                <a:solidFill>
                  <a:srgbClr val="033163"/>
                </a:solidFill>
                <a:uFillTx/>
                <a:latin typeface="Proxima Nova"/>
                <a:cs typeface="Proxima Nova"/>
              </a:rPr>
              <a:t> </a:t>
            </a:r>
            <a:r>
              <a:rPr lang="fr-FR" sz="650" b="1" i="0" u="none" strike="noStrike" kern="0" cap="none" spc="-25" baseline="0">
                <a:solidFill>
                  <a:srgbClr val="033163"/>
                </a:solidFill>
                <a:uFillTx/>
                <a:latin typeface="Proxima Nova"/>
                <a:cs typeface="Proxima Nova"/>
              </a:rPr>
              <a:t>PAR</a:t>
            </a:r>
            <a:endParaRPr lang="fr-FR" sz="650" b="0" i="0" u="none" strike="noStrike" kern="0" cap="none" spc="0" baseline="0">
              <a:solidFill>
                <a:srgbClr val="000000"/>
              </a:solidFill>
              <a:uFillTx/>
              <a:latin typeface="Proxima Nova"/>
              <a:cs typeface="Proxima Nova"/>
            </a:endParaRPr>
          </a:p>
          <a:p>
            <a:pPr marL="0" marR="0" lvl="0" indent="0" algn="ctr" defTabSz="914400" rtl="0" fontAlgn="auto" hangingPunct="1">
              <a:lnSpc>
                <a:spcPts val="760"/>
              </a:lnSpc>
              <a:spcBef>
                <a:spcPts val="0"/>
              </a:spcBef>
              <a:spcAft>
                <a:spcPts val="0"/>
              </a:spcAft>
              <a:buNone/>
              <a:tabLst/>
              <a:defRPr sz="1800" b="0" i="0" u="none" strike="noStrike" kern="0" cap="none" spc="0" baseline="0">
                <a:solidFill>
                  <a:srgbClr val="000000"/>
                </a:solidFill>
                <a:uFillTx/>
              </a:defRPr>
            </a:pPr>
            <a:r>
              <a:rPr lang="fr-FR" sz="650" b="1" i="0" u="none" strike="noStrike" kern="0" cap="none" spc="0" baseline="0">
                <a:solidFill>
                  <a:srgbClr val="033163"/>
                </a:solidFill>
                <a:uFillTx/>
                <a:latin typeface="Proxima Nova"/>
                <a:cs typeface="Proxima Nova"/>
              </a:rPr>
              <a:t>L’UNION</a:t>
            </a:r>
            <a:r>
              <a:rPr lang="fr-FR" sz="650" b="1" i="0" u="none" strike="noStrike" kern="0" cap="none" spc="275" baseline="0">
                <a:solidFill>
                  <a:srgbClr val="033163"/>
                </a:solidFill>
                <a:uFillTx/>
                <a:latin typeface="Proxima Nova"/>
                <a:cs typeface="Proxima Nova"/>
              </a:rPr>
              <a:t> </a:t>
            </a:r>
            <a:r>
              <a:rPr lang="fr-FR" sz="650" b="1" i="0" u="none" strike="noStrike" kern="0" cap="none" spc="40" baseline="0">
                <a:solidFill>
                  <a:srgbClr val="033163"/>
                </a:solidFill>
                <a:uFillTx/>
                <a:latin typeface="Proxima Nova"/>
                <a:cs typeface="Proxima Nova"/>
              </a:rPr>
              <a:t>EUROPÉENNE</a:t>
            </a:r>
            <a:endParaRPr lang="fr-FR" sz="650" b="0" i="0" u="none" strike="noStrike" kern="0" cap="none" spc="0" baseline="0">
              <a:solidFill>
                <a:srgbClr val="000000"/>
              </a:solidFill>
              <a:uFillTx/>
              <a:latin typeface="Proxima Nova"/>
              <a:cs typeface="Proxima Nova"/>
            </a:endParaRPr>
          </a:p>
        </p:txBody>
      </p:sp>
      <p:sp>
        <p:nvSpPr>
          <p:cNvPr id="6" name="object 20">
            <a:extLst>
              <a:ext uri="{FF2B5EF4-FFF2-40B4-BE49-F238E27FC236}">
                <a16:creationId xmlns:a16="http://schemas.microsoft.com/office/drawing/2014/main" id="{903B96F4-6081-495B-804E-C79E93EC0E61}"/>
              </a:ext>
            </a:extLst>
          </p:cNvPr>
          <p:cNvSpPr txBox="1"/>
          <p:nvPr/>
        </p:nvSpPr>
        <p:spPr>
          <a:xfrm>
            <a:off x="19106296" y="10518910"/>
            <a:ext cx="274950" cy="528322"/>
          </a:xfrm>
          <a:prstGeom prst="rect">
            <a:avLst/>
          </a:prstGeom>
          <a:noFill/>
          <a:ln cap="flat">
            <a:noFill/>
          </a:ln>
        </p:spPr>
        <p:txBody>
          <a:bodyPr vert="horz" wrap="square" lIns="0" tIns="12060" rIns="0" bIns="0" anchor="t" anchorCtr="0" compatLnSpc="1">
            <a:spAutoFit/>
          </a:bodyPr>
          <a:lstStyle/>
          <a:p>
            <a:pPr marL="12701" marR="0" lvl="0" indent="0" algn="l" defTabSz="914400" rtl="0" fontAlgn="auto" hangingPunct="1">
              <a:lnSpc>
                <a:spcPct val="100000"/>
              </a:lnSpc>
              <a:spcBef>
                <a:spcPts val="95"/>
              </a:spcBef>
              <a:spcAft>
                <a:spcPts val="0"/>
              </a:spcAft>
              <a:buNone/>
              <a:tabLst/>
              <a:defRPr sz="1800" b="0" i="0" u="none" strike="noStrike" kern="0" cap="none" spc="0" baseline="0">
                <a:solidFill>
                  <a:srgbClr val="000000"/>
                </a:solidFill>
                <a:uFillTx/>
              </a:defRPr>
            </a:pPr>
            <a:r>
              <a:rPr lang="fr-FR" sz="3300" b="0" i="0" u="none" strike="noStrike" kern="0" cap="none" spc="-50" baseline="0">
                <a:solidFill>
                  <a:srgbClr val="213D6D"/>
                </a:solidFill>
                <a:uFillTx/>
                <a:latin typeface="Proxima Nova Medium"/>
                <a:cs typeface="Proxima Nova Medium"/>
              </a:rPr>
              <a:t>5</a:t>
            </a:r>
            <a:endParaRPr lang="fr-FR" sz="3300" b="0" i="0" u="none" strike="noStrike" kern="0" cap="none" spc="0" baseline="0">
              <a:solidFill>
                <a:srgbClr val="000000"/>
              </a:solidFill>
              <a:uFillTx/>
              <a:latin typeface="Proxima Nova Medium"/>
              <a:cs typeface="Proxima Nova Medium"/>
            </a:endParaRPr>
          </a:p>
        </p:txBody>
      </p:sp>
      <p:sp>
        <p:nvSpPr>
          <p:cNvPr id="7" name="object 21">
            <a:extLst>
              <a:ext uri="{FF2B5EF4-FFF2-40B4-BE49-F238E27FC236}">
                <a16:creationId xmlns:a16="http://schemas.microsoft.com/office/drawing/2014/main" id="{CAAA9FCE-E8B5-4016-AC18-994F5280553D}"/>
              </a:ext>
            </a:extLst>
          </p:cNvPr>
          <p:cNvSpPr/>
          <p:nvPr/>
        </p:nvSpPr>
        <p:spPr>
          <a:xfrm>
            <a:off x="0" y="1005218"/>
            <a:ext cx="1005209" cy="722632"/>
          </a:xfrm>
          <a:custGeom>
            <a:avLst/>
            <a:gdLst>
              <a:gd name="f0" fmla="val w"/>
              <a:gd name="f1" fmla="val h"/>
              <a:gd name="f2" fmla="val 0"/>
              <a:gd name="f3" fmla="val 1005205"/>
              <a:gd name="f4" fmla="val 722630"/>
              <a:gd name="f5" fmla="val 1005204"/>
              <a:gd name="f6" fmla="val 722480"/>
              <a:gd name="f7" fmla="*/ f0 1 1005205"/>
              <a:gd name="f8" fmla="*/ f1 1 722630"/>
              <a:gd name="f9" fmla="+- f4 0 f2"/>
              <a:gd name="f10" fmla="+- f3 0 f2"/>
              <a:gd name="f11" fmla="*/ f10 1 1005205"/>
              <a:gd name="f12" fmla="*/ f9 1 72263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1005205" h="722630">
                <a:moveTo>
                  <a:pt x="f5" y="f2"/>
                </a:moveTo>
                <a:lnTo>
                  <a:pt x="f2" y="f2"/>
                </a:lnTo>
                <a:lnTo>
                  <a:pt x="f2" y="f6"/>
                </a:lnTo>
                <a:lnTo>
                  <a:pt x="f5" y="f6"/>
                </a:lnTo>
                <a:lnTo>
                  <a:pt x="f5" y="f2"/>
                </a:lnTo>
                <a:close/>
              </a:path>
            </a:pathLst>
          </a:custGeom>
          <a:solidFill>
            <a:srgbClr val="033163"/>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
        <p:nvSpPr>
          <p:cNvPr id="9" name="object 23">
            <a:extLst>
              <a:ext uri="{FF2B5EF4-FFF2-40B4-BE49-F238E27FC236}">
                <a16:creationId xmlns:a16="http://schemas.microsoft.com/office/drawing/2014/main" id="{E2774946-51A4-4894-B03A-8BF1E66733A7}"/>
              </a:ext>
            </a:extLst>
          </p:cNvPr>
          <p:cNvSpPr txBox="1"/>
          <p:nvPr/>
        </p:nvSpPr>
        <p:spPr>
          <a:xfrm>
            <a:off x="3683640" y="4143656"/>
            <a:ext cx="15877525" cy="5711495"/>
          </a:xfrm>
          <a:prstGeom prst="rect">
            <a:avLst/>
          </a:prstGeom>
          <a:noFill/>
          <a:ln cap="flat">
            <a:noFill/>
          </a:ln>
        </p:spPr>
        <p:txBody>
          <a:bodyPr vert="horz" wrap="square" lIns="0" tIns="12060" rIns="0" bIns="0" anchor="t" anchorCtr="0" compatLnSpc="1">
            <a:spAutoFit/>
          </a:bodyPr>
          <a:lstStyle/>
          <a:p>
            <a:pPr marL="12701" marR="22860" lvl="0">
              <a:lnSpc>
                <a:spcPct val="101000"/>
              </a:lnSpc>
              <a:spcBef>
                <a:spcPts val="95"/>
              </a:spcBef>
              <a:defRPr sz="1800" b="0" i="0" u="none" strike="noStrike" kern="0" cap="none" spc="0" baseline="0">
                <a:solidFill>
                  <a:srgbClr val="000000"/>
                </a:solidFill>
                <a:uFillTx/>
              </a:defRPr>
            </a:pPr>
            <a:r>
              <a:rPr lang="fr-FR" sz="2800" b="1" kern="0" dirty="0">
                <a:solidFill>
                  <a:srgbClr val="002060"/>
                </a:solidFill>
                <a:latin typeface="Proxima Nova"/>
                <a:cs typeface="Proxima Nova"/>
              </a:rPr>
              <a:t>1.</a:t>
            </a:r>
            <a:r>
              <a:rPr lang="fr-FR" sz="2800" kern="0" dirty="0">
                <a:solidFill>
                  <a:srgbClr val="002060"/>
                </a:solidFill>
                <a:latin typeface="Proxima Nova"/>
                <a:cs typeface="Proxima Nova"/>
              </a:rPr>
              <a:t>Le projet identifie clairement les groupes cibles et associe l’ensemble des maillons de la chaîne (et en particulier les bénéficiaires finaux et/ou les usagers) de la phase de conception à la phase de mise en œuvre du projet (notation sur 1 point).</a:t>
            </a:r>
          </a:p>
          <a:p>
            <a:pPr marL="12701" marR="22860" lvl="0">
              <a:lnSpc>
                <a:spcPct val="101000"/>
              </a:lnSpc>
              <a:spcBef>
                <a:spcPts val="95"/>
              </a:spcBef>
              <a:defRPr sz="1800" b="0" i="0" u="none" strike="noStrike" kern="0" cap="none" spc="0" baseline="0">
                <a:solidFill>
                  <a:srgbClr val="000000"/>
                </a:solidFill>
                <a:uFillTx/>
              </a:defRPr>
            </a:pPr>
            <a:endParaRPr lang="fr-FR" sz="2800" kern="0" dirty="0">
              <a:solidFill>
                <a:srgbClr val="002060"/>
              </a:solidFill>
              <a:latin typeface="Proxima Nova"/>
              <a:cs typeface="Proxima Nova"/>
            </a:endParaRPr>
          </a:p>
          <a:p>
            <a:pPr marL="12701" marR="22860" lvl="0">
              <a:lnSpc>
                <a:spcPct val="101000"/>
              </a:lnSpc>
              <a:spcBef>
                <a:spcPts val="95"/>
              </a:spcBef>
              <a:defRPr sz="1800" b="0" i="0" u="none" strike="noStrike" kern="0" cap="none" spc="0" baseline="0">
                <a:solidFill>
                  <a:srgbClr val="000000"/>
                </a:solidFill>
                <a:uFillTx/>
              </a:defRPr>
            </a:pPr>
            <a:r>
              <a:rPr lang="fr-FR" sz="2800" b="1" kern="0" dirty="0">
                <a:solidFill>
                  <a:srgbClr val="002060"/>
                </a:solidFill>
                <a:latin typeface="Proxima Nova"/>
                <a:cs typeface="Proxima Nova"/>
              </a:rPr>
              <a:t>2</a:t>
            </a:r>
            <a:r>
              <a:rPr lang="fr-FR" sz="2800" kern="0" dirty="0">
                <a:solidFill>
                  <a:srgbClr val="002060"/>
                </a:solidFill>
                <a:latin typeface="Proxima Nova"/>
                <a:cs typeface="Proxima Nova"/>
              </a:rPr>
              <a:t>.Le projet contribue de manière efficiente à la performance du programme. Il s'agit d'apprécier la force contributrice du projet à la valeur cible 2029 des indicateurs du programme. (Notation sur 2 points).</a:t>
            </a:r>
          </a:p>
          <a:p>
            <a:pPr marL="12701" marR="22860" lvl="0">
              <a:lnSpc>
                <a:spcPct val="101000"/>
              </a:lnSpc>
              <a:spcBef>
                <a:spcPts val="95"/>
              </a:spcBef>
              <a:defRPr sz="1800" b="0" i="0" u="none" strike="noStrike" kern="0" cap="none" spc="0" baseline="0">
                <a:solidFill>
                  <a:srgbClr val="000000"/>
                </a:solidFill>
                <a:uFillTx/>
              </a:defRPr>
            </a:pPr>
            <a:endParaRPr lang="fr-FR" sz="2800" kern="0" dirty="0">
              <a:solidFill>
                <a:srgbClr val="002060"/>
              </a:solidFill>
              <a:latin typeface="Proxima Nova"/>
              <a:cs typeface="Proxima Nova"/>
            </a:endParaRPr>
          </a:p>
          <a:p>
            <a:pPr marL="12701" marR="22860" lvl="0">
              <a:lnSpc>
                <a:spcPct val="101000"/>
              </a:lnSpc>
              <a:spcBef>
                <a:spcPts val="95"/>
              </a:spcBef>
              <a:defRPr sz="1800" b="0" i="0" u="none" strike="noStrike" kern="0" cap="none" spc="0" baseline="0">
                <a:solidFill>
                  <a:srgbClr val="000000"/>
                </a:solidFill>
                <a:uFillTx/>
              </a:defRPr>
            </a:pPr>
            <a:r>
              <a:rPr lang="fr-FR" sz="2800" b="1" kern="0" dirty="0">
                <a:solidFill>
                  <a:srgbClr val="002060"/>
                </a:solidFill>
                <a:latin typeface="Proxima Nova"/>
                <a:cs typeface="Proxima Nova"/>
              </a:rPr>
              <a:t>3. </a:t>
            </a:r>
            <a:r>
              <a:rPr lang="fr-FR" sz="2800" kern="0" dirty="0">
                <a:solidFill>
                  <a:srgbClr val="002060"/>
                </a:solidFill>
                <a:latin typeface="Proxima Nova"/>
                <a:cs typeface="Proxima Nova"/>
              </a:rPr>
              <a:t>Le projet anticipe ses retombées économiques, sociales et environnementales (analyses, études). (Notation sur 1 point).</a:t>
            </a:r>
          </a:p>
          <a:p>
            <a:pPr marL="12701" marR="22860" lvl="0">
              <a:lnSpc>
                <a:spcPct val="101000"/>
              </a:lnSpc>
              <a:spcBef>
                <a:spcPts val="95"/>
              </a:spcBef>
              <a:defRPr sz="1800" b="0" i="0" u="none" strike="noStrike" kern="0" cap="none" spc="0" baseline="0">
                <a:solidFill>
                  <a:srgbClr val="000000"/>
                </a:solidFill>
                <a:uFillTx/>
              </a:defRPr>
            </a:pPr>
            <a:endParaRPr lang="fr-FR" sz="2800" kern="0" dirty="0">
              <a:solidFill>
                <a:srgbClr val="002060"/>
              </a:solidFill>
              <a:latin typeface="Proxima Nova"/>
              <a:cs typeface="Proxima Nova"/>
            </a:endParaRPr>
          </a:p>
          <a:p>
            <a:pPr marL="12701" marR="22860" lvl="0">
              <a:lnSpc>
                <a:spcPct val="101000"/>
              </a:lnSpc>
              <a:spcBef>
                <a:spcPts val="95"/>
              </a:spcBef>
              <a:defRPr sz="1800" b="0" i="0" u="none" strike="noStrike" kern="0" cap="none" spc="0" baseline="0">
                <a:solidFill>
                  <a:srgbClr val="000000"/>
                </a:solidFill>
                <a:uFillTx/>
              </a:defRPr>
            </a:pPr>
            <a:r>
              <a:rPr lang="fr-FR" sz="2800" b="1" kern="0" dirty="0">
                <a:solidFill>
                  <a:srgbClr val="002060"/>
                </a:solidFill>
                <a:latin typeface="Proxima Nova"/>
                <a:cs typeface="Proxima Nova"/>
              </a:rPr>
              <a:t>4. </a:t>
            </a:r>
            <a:r>
              <a:rPr lang="fr-FR" sz="2800" kern="0" dirty="0">
                <a:solidFill>
                  <a:srgbClr val="002060"/>
                </a:solidFill>
                <a:latin typeface="Proxima Nova"/>
                <a:cs typeface="Proxima Nova"/>
              </a:rPr>
              <a:t>Le projet contribue directement ou indirectement à la création d'un ou plusieurs emplois sur le territoire guadeloupéen. (Notation sur 1 point).</a:t>
            </a:r>
            <a:endParaRPr lang="fr-FR" sz="2800" b="0" i="0" u="none" strike="noStrike" kern="0" cap="none" spc="0" baseline="0" dirty="0">
              <a:solidFill>
                <a:srgbClr val="002060"/>
              </a:solidFill>
              <a:uFillTx/>
              <a:latin typeface="Proxima Nova"/>
              <a:cs typeface="Proxima Nova"/>
            </a:endParaRPr>
          </a:p>
        </p:txBody>
      </p:sp>
      <p:pic>
        <p:nvPicPr>
          <p:cNvPr id="11" name="Image 33">
            <a:extLst>
              <a:ext uri="{FF2B5EF4-FFF2-40B4-BE49-F238E27FC236}">
                <a16:creationId xmlns:a16="http://schemas.microsoft.com/office/drawing/2014/main" id="{178F2B9B-A008-4AD3-AEE9-25475078F3C3}"/>
              </a:ext>
            </a:extLst>
          </p:cNvPr>
          <p:cNvPicPr>
            <a:picLocks noChangeAspect="1"/>
          </p:cNvPicPr>
          <p:nvPr/>
        </p:nvPicPr>
        <p:blipFill>
          <a:blip r:embed="rId2"/>
          <a:stretch>
            <a:fillRect/>
          </a:stretch>
        </p:blipFill>
        <p:spPr>
          <a:xfrm>
            <a:off x="-23280" y="7918201"/>
            <a:ext cx="4008116" cy="3410053"/>
          </a:xfrm>
          <a:prstGeom prst="rect">
            <a:avLst/>
          </a:prstGeom>
          <a:noFill/>
          <a:ln cap="flat">
            <a:noFill/>
          </a:ln>
        </p:spPr>
      </p:pic>
    </p:spTree>
    <p:extLst>
      <p:ext uri="{BB962C8B-B14F-4D97-AF65-F5344CB8AC3E}">
        <p14:creationId xmlns:p14="http://schemas.microsoft.com/office/powerpoint/2010/main" val="6264181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93">
    <p:spTree>
      <p:nvGrpSpPr>
        <p:cNvPr id="1" name=""/>
        <p:cNvGrpSpPr/>
        <p:nvPr/>
      </p:nvGrpSpPr>
      <p:grpSpPr>
        <a:xfrm>
          <a:off x="0" y="0"/>
          <a:ext cx="0" cy="0"/>
          <a:chOff x="0" y="0"/>
          <a:chExt cx="0" cy="0"/>
        </a:xfrm>
      </p:grpSpPr>
      <p:pic>
        <p:nvPicPr>
          <p:cNvPr id="2" name="Image 9">
            <a:extLst>
              <a:ext uri="{FF2B5EF4-FFF2-40B4-BE49-F238E27FC236}">
                <a16:creationId xmlns:a16="http://schemas.microsoft.com/office/drawing/2014/main" id="{D209C249-5DD4-4A8C-8744-E6C5635FE0CB}"/>
              </a:ext>
            </a:extLst>
          </p:cNvPr>
          <p:cNvPicPr>
            <a:picLocks noChangeAspect="1"/>
          </p:cNvPicPr>
          <p:nvPr/>
        </p:nvPicPr>
        <p:blipFill>
          <a:blip r:embed="rId2"/>
          <a:stretch>
            <a:fillRect/>
          </a:stretch>
        </p:blipFill>
        <p:spPr>
          <a:xfrm>
            <a:off x="0" y="-592842"/>
            <a:ext cx="20104098" cy="10378412"/>
          </a:xfrm>
          <a:prstGeom prst="rect">
            <a:avLst/>
          </a:prstGeom>
          <a:noFill/>
          <a:ln cap="flat">
            <a:noFill/>
          </a:ln>
        </p:spPr>
      </p:pic>
      <p:pic>
        <p:nvPicPr>
          <p:cNvPr id="3" name="Image 39">
            <a:extLst>
              <a:ext uri="{FF2B5EF4-FFF2-40B4-BE49-F238E27FC236}">
                <a16:creationId xmlns:a16="http://schemas.microsoft.com/office/drawing/2014/main" id="{C4F19C48-2482-4115-A92F-946E30E71BE3}"/>
              </a:ext>
            </a:extLst>
          </p:cNvPr>
          <p:cNvPicPr>
            <a:picLocks noChangeAspect="1"/>
          </p:cNvPicPr>
          <p:nvPr/>
        </p:nvPicPr>
        <p:blipFill>
          <a:blip r:embed="rId3"/>
          <a:stretch>
            <a:fillRect/>
          </a:stretch>
        </p:blipFill>
        <p:spPr>
          <a:xfrm>
            <a:off x="0" y="0"/>
            <a:ext cx="6429841" cy="4929548"/>
          </a:xfrm>
          <a:prstGeom prst="rect">
            <a:avLst/>
          </a:prstGeom>
          <a:noFill/>
          <a:ln cap="flat">
            <a:noFill/>
          </a:ln>
        </p:spPr>
      </p:pic>
      <p:pic>
        <p:nvPicPr>
          <p:cNvPr id="4" name="object 2">
            <a:extLst>
              <a:ext uri="{FF2B5EF4-FFF2-40B4-BE49-F238E27FC236}">
                <a16:creationId xmlns:a16="http://schemas.microsoft.com/office/drawing/2014/main" id="{97177240-B438-4C15-B869-9AED3F376FBB}"/>
              </a:ext>
            </a:extLst>
          </p:cNvPr>
          <p:cNvPicPr>
            <a:picLocks noChangeAspect="1"/>
          </p:cNvPicPr>
          <p:nvPr/>
        </p:nvPicPr>
        <p:blipFill>
          <a:blip r:embed="rId4"/>
          <a:stretch>
            <a:fillRect/>
          </a:stretch>
        </p:blipFill>
        <p:spPr>
          <a:xfrm>
            <a:off x="17037219" y="10773049"/>
            <a:ext cx="193038" cy="194072"/>
          </a:xfrm>
          <a:prstGeom prst="rect">
            <a:avLst/>
          </a:prstGeom>
          <a:noFill/>
          <a:ln cap="flat">
            <a:noFill/>
          </a:ln>
        </p:spPr>
      </p:pic>
      <p:pic>
        <p:nvPicPr>
          <p:cNvPr id="5" name="object 3">
            <a:extLst>
              <a:ext uri="{FF2B5EF4-FFF2-40B4-BE49-F238E27FC236}">
                <a16:creationId xmlns:a16="http://schemas.microsoft.com/office/drawing/2014/main" id="{F6D8CB89-7A6C-4549-841D-D26ACA2FEC78}"/>
              </a:ext>
            </a:extLst>
          </p:cNvPr>
          <p:cNvPicPr>
            <a:picLocks noChangeAspect="1"/>
          </p:cNvPicPr>
          <p:nvPr/>
        </p:nvPicPr>
        <p:blipFill>
          <a:blip r:embed="rId5"/>
          <a:stretch>
            <a:fillRect/>
          </a:stretch>
        </p:blipFill>
        <p:spPr>
          <a:xfrm>
            <a:off x="16384712" y="10779459"/>
            <a:ext cx="211610" cy="177174"/>
          </a:xfrm>
          <a:prstGeom prst="rect">
            <a:avLst/>
          </a:prstGeom>
          <a:noFill/>
          <a:ln cap="flat">
            <a:noFill/>
          </a:ln>
        </p:spPr>
      </p:pic>
      <p:pic>
        <p:nvPicPr>
          <p:cNvPr id="6" name="object 4">
            <a:extLst>
              <a:ext uri="{FF2B5EF4-FFF2-40B4-BE49-F238E27FC236}">
                <a16:creationId xmlns:a16="http://schemas.microsoft.com/office/drawing/2014/main" id="{890137B0-8EA8-4ACF-87DC-029009E685A6}"/>
              </a:ext>
            </a:extLst>
          </p:cNvPr>
          <p:cNvPicPr>
            <a:picLocks noChangeAspect="1"/>
          </p:cNvPicPr>
          <p:nvPr/>
        </p:nvPicPr>
        <p:blipFill>
          <a:blip r:embed="rId6"/>
          <a:stretch>
            <a:fillRect/>
          </a:stretch>
        </p:blipFill>
        <p:spPr>
          <a:xfrm>
            <a:off x="16014060" y="10764042"/>
            <a:ext cx="215496" cy="212076"/>
          </a:xfrm>
          <a:prstGeom prst="rect">
            <a:avLst/>
          </a:prstGeom>
          <a:noFill/>
          <a:ln cap="flat">
            <a:noFill/>
          </a:ln>
        </p:spPr>
      </p:pic>
      <p:pic>
        <p:nvPicPr>
          <p:cNvPr id="7" name="object 5">
            <a:extLst>
              <a:ext uri="{FF2B5EF4-FFF2-40B4-BE49-F238E27FC236}">
                <a16:creationId xmlns:a16="http://schemas.microsoft.com/office/drawing/2014/main" id="{83E839DB-158A-45DC-AB75-FB7A88FC6C7F}"/>
              </a:ext>
            </a:extLst>
          </p:cNvPr>
          <p:cNvPicPr>
            <a:picLocks noChangeAspect="1"/>
          </p:cNvPicPr>
          <p:nvPr/>
        </p:nvPicPr>
        <p:blipFill>
          <a:blip r:embed="rId7"/>
          <a:stretch>
            <a:fillRect/>
          </a:stretch>
        </p:blipFill>
        <p:spPr>
          <a:xfrm>
            <a:off x="15755688" y="10764472"/>
            <a:ext cx="107350" cy="211226"/>
          </a:xfrm>
          <a:prstGeom prst="rect">
            <a:avLst/>
          </a:prstGeom>
          <a:noFill/>
          <a:ln cap="flat">
            <a:noFill/>
          </a:ln>
        </p:spPr>
      </p:pic>
      <p:pic>
        <p:nvPicPr>
          <p:cNvPr id="8" name="object 6">
            <a:extLst>
              <a:ext uri="{FF2B5EF4-FFF2-40B4-BE49-F238E27FC236}">
                <a16:creationId xmlns:a16="http://schemas.microsoft.com/office/drawing/2014/main" id="{1A3C0DD0-17D2-41EB-9FAF-BD552BED7FBD}"/>
              </a:ext>
            </a:extLst>
          </p:cNvPr>
          <p:cNvPicPr>
            <a:picLocks noChangeAspect="1"/>
          </p:cNvPicPr>
          <p:nvPr/>
        </p:nvPicPr>
        <p:blipFill>
          <a:blip r:embed="rId8"/>
          <a:stretch>
            <a:fillRect/>
          </a:stretch>
        </p:blipFill>
        <p:spPr>
          <a:xfrm>
            <a:off x="16716173" y="10764261"/>
            <a:ext cx="171276" cy="211647"/>
          </a:xfrm>
          <a:prstGeom prst="rect">
            <a:avLst/>
          </a:prstGeom>
          <a:noFill/>
          <a:ln cap="flat">
            <a:noFill/>
          </a:ln>
        </p:spPr>
      </p:pic>
      <p:sp>
        <p:nvSpPr>
          <p:cNvPr id="9" name="object 29">
            <a:extLst>
              <a:ext uri="{FF2B5EF4-FFF2-40B4-BE49-F238E27FC236}">
                <a16:creationId xmlns:a16="http://schemas.microsoft.com/office/drawing/2014/main" id="{78BC3D23-3F9F-40A5-9065-E7BF51379935}"/>
              </a:ext>
            </a:extLst>
          </p:cNvPr>
          <p:cNvSpPr/>
          <p:nvPr/>
        </p:nvSpPr>
        <p:spPr>
          <a:xfrm>
            <a:off x="5250850" y="2998899"/>
            <a:ext cx="9985833" cy="3405765"/>
          </a:xfrm>
          <a:custGeom>
            <a:avLst/>
            <a:gdLst>
              <a:gd name="f0" fmla="val w"/>
              <a:gd name="f1" fmla="val h"/>
              <a:gd name="f2" fmla="val 0"/>
              <a:gd name="f3" fmla="val 5401944"/>
              <a:gd name="f4" fmla="val 894079"/>
              <a:gd name="f5" fmla="val 4954613"/>
              <a:gd name="f6" fmla="val 446907"/>
              <a:gd name="f7" fmla="val 398212"/>
              <a:gd name="f8" fmla="val 2622"/>
              <a:gd name="f9" fmla="val 351035"/>
              <a:gd name="f10" fmla="val 10307"/>
              <a:gd name="f11" fmla="val 305650"/>
              <a:gd name="f12" fmla="val 22783"/>
              <a:gd name="f13" fmla="val 262329"/>
              <a:gd name="f14" fmla="val 39777"/>
              <a:gd name="f15" fmla="val 221345"/>
              <a:gd name="f16" fmla="val 61016"/>
              <a:gd name="f17" fmla="val 182970"/>
              <a:gd name="f18" fmla="val 86227"/>
              <a:gd name="f19" fmla="val 147477"/>
              <a:gd name="f20" fmla="val 115138"/>
              <a:gd name="f21" fmla="val 495603"/>
              <a:gd name="f22" fmla="val 542779"/>
              <a:gd name="f23" fmla="val 588165"/>
              <a:gd name="f24" fmla="val 631486"/>
              <a:gd name="f25" fmla="val 672470"/>
              <a:gd name="f26" fmla="val 710845"/>
              <a:gd name="f27" fmla="val 746338"/>
              <a:gd name="f28" fmla="val 778677"/>
              <a:gd name="f29" fmla="val 807588"/>
              <a:gd name="f30" fmla="val 832799"/>
              <a:gd name="f31" fmla="val 854038"/>
              <a:gd name="f32" fmla="val 871031"/>
              <a:gd name="f33" fmla="val 883507"/>
              <a:gd name="f34" fmla="val 891193"/>
              <a:gd name="f35" fmla="val 893815"/>
              <a:gd name="f36" fmla="val 5003308"/>
              <a:gd name="f37" fmla="val 5050485"/>
              <a:gd name="f38" fmla="val 5095869"/>
              <a:gd name="f39" fmla="val 5139189"/>
              <a:gd name="f40" fmla="val 5180173"/>
              <a:gd name="f41" fmla="val 5218547"/>
              <a:gd name="f42" fmla="val 5254039"/>
              <a:gd name="f43" fmla="val 5286376"/>
              <a:gd name="f44" fmla="val 5315287"/>
              <a:gd name="f45" fmla="val 5340497"/>
              <a:gd name="f46" fmla="val 5361735"/>
              <a:gd name="f47" fmla="val 5378728"/>
              <a:gd name="f48" fmla="val 5391203"/>
              <a:gd name="f49" fmla="val 5398888"/>
              <a:gd name="f50" fmla="val 5401510"/>
              <a:gd name="f51" fmla="*/ f0 1 5401944"/>
              <a:gd name="f52" fmla="*/ f1 1 894079"/>
              <a:gd name="f53" fmla="+- f4 0 f2"/>
              <a:gd name="f54" fmla="+- f3 0 f2"/>
              <a:gd name="f55" fmla="*/ f54 1 5401944"/>
              <a:gd name="f56" fmla="*/ f53 1 894079"/>
              <a:gd name="f57" fmla="*/ f2 1 f55"/>
              <a:gd name="f58" fmla="*/ f3 1 f55"/>
              <a:gd name="f59" fmla="*/ f2 1 f56"/>
              <a:gd name="f60" fmla="*/ f4 1 f56"/>
              <a:gd name="f61" fmla="*/ f57 f51 1"/>
              <a:gd name="f62" fmla="*/ f58 f51 1"/>
              <a:gd name="f63" fmla="*/ f60 f52 1"/>
              <a:gd name="f64" fmla="*/ f59 f52 1"/>
            </a:gdLst>
            <a:ahLst/>
            <a:cxnLst>
              <a:cxn ang="3cd4">
                <a:pos x="hc" y="t"/>
              </a:cxn>
              <a:cxn ang="0">
                <a:pos x="r" y="vc"/>
              </a:cxn>
              <a:cxn ang="cd4">
                <a:pos x="hc" y="b"/>
              </a:cxn>
              <a:cxn ang="cd2">
                <a:pos x="l" y="vc"/>
              </a:cxn>
            </a:cxnLst>
            <a:rect l="f61" t="f64" r="f62" b="f63"/>
            <a:pathLst>
              <a:path w="5401944" h="894079">
                <a:moveTo>
                  <a:pt x="f5" y="f2"/>
                </a:moveTo>
                <a:lnTo>
                  <a:pt x="f6" y="f2"/>
                </a:lnTo>
                <a:lnTo>
                  <a:pt x="f7" y="f8"/>
                </a:lnTo>
                <a:lnTo>
                  <a:pt x="f9" y="f10"/>
                </a:lnTo>
                <a:lnTo>
                  <a:pt x="f11" y="f12"/>
                </a:lnTo>
                <a:lnTo>
                  <a:pt x="f13" y="f14"/>
                </a:lnTo>
                <a:lnTo>
                  <a:pt x="f15" y="f16"/>
                </a:lnTo>
                <a:lnTo>
                  <a:pt x="f17" y="f18"/>
                </a:lnTo>
                <a:lnTo>
                  <a:pt x="f19" y="f20"/>
                </a:lnTo>
                <a:lnTo>
                  <a:pt x="f20" y="f19"/>
                </a:lnTo>
                <a:lnTo>
                  <a:pt x="f18" y="f17"/>
                </a:lnTo>
                <a:lnTo>
                  <a:pt x="f16" y="f15"/>
                </a:lnTo>
                <a:lnTo>
                  <a:pt x="f14" y="f13"/>
                </a:lnTo>
                <a:lnTo>
                  <a:pt x="f12" y="f11"/>
                </a:lnTo>
                <a:lnTo>
                  <a:pt x="f10" y="f9"/>
                </a:lnTo>
                <a:lnTo>
                  <a:pt x="f8" y="f7"/>
                </a:lnTo>
                <a:lnTo>
                  <a:pt x="f2" y="f6"/>
                </a:lnTo>
                <a:lnTo>
                  <a:pt x="f8" y="f21"/>
                </a:lnTo>
                <a:lnTo>
                  <a:pt x="f10" y="f22"/>
                </a:lnTo>
                <a:lnTo>
                  <a:pt x="f12" y="f23"/>
                </a:lnTo>
                <a:lnTo>
                  <a:pt x="f14" y="f24"/>
                </a:lnTo>
                <a:lnTo>
                  <a:pt x="f16" y="f25"/>
                </a:lnTo>
                <a:lnTo>
                  <a:pt x="f18" y="f26"/>
                </a:lnTo>
                <a:lnTo>
                  <a:pt x="f20" y="f27"/>
                </a:lnTo>
                <a:lnTo>
                  <a:pt x="f19" y="f28"/>
                </a:lnTo>
                <a:lnTo>
                  <a:pt x="f17" y="f29"/>
                </a:lnTo>
                <a:lnTo>
                  <a:pt x="f15" y="f30"/>
                </a:lnTo>
                <a:lnTo>
                  <a:pt x="f13" y="f31"/>
                </a:lnTo>
                <a:lnTo>
                  <a:pt x="f11" y="f32"/>
                </a:lnTo>
                <a:lnTo>
                  <a:pt x="f9" y="f33"/>
                </a:lnTo>
                <a:lnTo>
                  <a:pt x="f7" y="f34"/>
                </a:lnTo>
                <a:lnTo>
                  <a:pt x="f6" y="f35"/>
                </a:lnTo>
                <a:lnTo>
                  <a:pt x="f5" y="f35"/>
                </a:lnTo>
                <a:lnTo>
                  <a:pt x="f36" y="f34"/>
                </a:lnTo>
                <a:lnTo>
                  <a:pt x="f37" y="f33"/>
                </a:lnTo>
                <a:lnTo>
                  <a:pt x="f38" y="f32"/>
                </a:lnTo>
                <a:lnTo>
                  <a:pt x="f39" y="f31"/>
                </a:lnTo>
                <a:lnTo>
                  <a:pt x="f40" y="f30"/>
                </a:lnTo>
                <a:lnTo>
                  <a:pt x="f41" y="f29"/>
                </a:lnTo>
                <a:lnTo>
                  <a:pt x="f42" y="f28"/>
                </a:lnTo>
                <a:lnTo>
                  <a:pt x="f43" y="f27"/>
                </a:lnTo>
                <a:lnTo>
                  <a:pt x="f44" y="f26"/>
                </a:lnTo>
                <a:lnTo>
                  <a:pt x="f45" y="f25"/>
                </a:lnTo>
                <a:lnTo>
                  <a:pt x="f46" y="f24"/>
                </a:lnTo>
                <a:lnTo>
                  <a:pt x="f47" y="f23"/>
                </a:lnTo>
                <a:lnTo>
                  <a:pt x="f48" y="f22"/>
                </a:lnTo>
                <a:lnTo>
                  <a:pt x="f49" y="f21"/>
                </a:lnTo>
                <a:lnTo>
                  <a:pt x="f50" y="f6"/>
                </a:lnTo>
                <a:lnTo>
                  <a:pt x="f49" y="f7"/>
                </a:lnTo>
                <a:lnTo>
                  <a:pt x="f48" y="f9"/>
                </a:lnTo>
                <a:lnTo>
                  <a:pt x="f47" y="f11"/>
                </a:lnTo>
                <a:lnTo>
                  <a:pt x="f46" y="f13"/>
                </a:lnTo>
                <a:lnTo>
                  <a:pt x="f45" y="f15"/>
                </a:lnTo>
                <a:lnTo>
                  <a:pt x="f44" y="f17"/>
                </a:lnTo>
                <a:lnTo>
                  <a:pt x="f43" y="f19"/>
                </a:lnTo>
                <a:lnTo>
                  <a:pt x="f42" y="f20"/>
                </a:lnTo>
                <a:lnTo>
                  <a:pt x="f41" y="f18"/>
                </a:lnTo>
                <a:lnTo>
                  <a:pt x="f40" y="f16"/>
                </a:lnTo>
                <a:lnTo>
                  <a:pt x="f39" y="f14"/>
                </a:lnTo>
                <a:lnTo>
                  <a:pt x="f38" y="f12"/>
                </a:lnTo>
                <a:lnTo>
                  <a:pt x="f37" y="f10"/>
                </a:lnTo>
                <a:lnTo>
                  <a:pt x="f36" y="f8"/>
                </a:lnTo>
                <a:lnTo>
                  <a:pt x="f5" y="f2"/>
                </a:lnTo>
                <a:close/>
              </a:path>
            </a:pathLst>
          </a:custGeom>
          <a:solidFill>
            <a:srgbClr val="00A2BC"/>
          </a:solidFill>
          <a:ln cap="flat">
            <a:noFill/>
            <a:prstDash val="solid"/>
          </a:ln>
        </p:spPr>
        <p:txBody>
          <a:bodyPr vert="horz" wrap="square" lIns="0" tIns="0" rIns="0" bIns="0" anchor="ctr" anchorCtr="1" compatLnSpc="1">
            <a:norm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FFFFFF"/>
              </a:solidFill>
              <a:uFillTx/>
              <a:latin typeface="Calibri"/>
            </a:endParaRPr>
          </a:p>
        </p:txBody>
      </p:sp>
      <p:sp>
        <p:nvSpPr>
          <p:cNvPr id="10" name="object 34">
            <a:extLst>
              <a:ext uri="{FF2B5EF4-FFF2-40B4-BE49-F238E27FC236}">
                <a16:creationId xmlns:a16="http://schemas.microsoft.com/office/drawing/2014/main" id="{5BD33F11-332F-4026-B9D6-98EDC6E5948F}"/>
              </a:ext>
            </a:extLst>
          </p:cNvPr>
          <p:cNvSpPr txBox="1"/>
          <p:nvPr/>
        </p:nvSpPr>
        <p:spPr>
          <a:xfrm>
            <a:off x="510847" y="10710120"/>
            <a:ext cx="2911806" cy="279559"/>
          </a:xfrm>
          <a:prstGeom prst="rect">
            <a:avLst/>
          </a:prstGeom>
          <a:noFill/>
          <a:ln cap="flat">
            <a:noFill/>
          </a:ln>
        </p:spPr>
        <p:txBody>
          <a:bodyPr vert="horz" wrap="square" lIns="0" tIns="33018" rIns="0" bIns="0" anchor="t" anchorCtr="0" compatLnSpc="1">
            <a:spAutoFit/>
          </a:bodyPr>
          <a:lstStyle/>
          <a:p>
            <a:pPr marL="12701" marR="0" lvl="0" indent="0" algn="l" defTabSz="914400" rtl="0" fontAlgn="auto" hangingPunct="1">
              <a:lnSpc>
                <a:spcPct val="100000"/>
              </a:lnSpc>
              <a:spcBef>
                <a:spcPts val="260"/>
              </a:spcBef>
              <a:spcAft>
                <a:spcPts val="0"/>
              </a:spcAft>
              <a:buNone/>
              <a:tabLst/>
              <a:defRPr sz="1800" b="0" i="0" u="none" strike="noStrike" kern="0" cap="none" spc="0" baseline="0">
                <a:solidFill>
                  <a:srgbClr val="000000"/>
                </a:solidFill>
                <a:uFillTx/>
              </a:defRPr>
            </a:pPr>
            <a:r>
              <a:rPr lang="fr-FR" sz="1600" b="1" i="0" u="none" strike="noStrike" kern="0" cap="none" spc="0" baseline="0">
                <a:solidFill>
                  <a:srgbClr val="033163"/>
                </a:solidFill>
                <a:uFillTx/>
                <a:latin typeface="Proxima Nova"/>
                <a:cs typeface="Proxima Nova"/>
                <a:hlinkClick r:id="rId9"/>
              </a:rPr>
              <a:t>www.europe-</a:t>
            </a:r>
            <a:r>
              <a:rPr lang="fr-FR" sz="1600" b="1" i="0" u="none" strike="noStrike" kern="0" cap="none" spc="-10" baseline="0">
                <a:solidFill>
                  <a:srgbClr val="033163"/>
                </a:solidFill>
                <a:uFillTx/>
                <a:latin typeface="Proxima Nova"/>
                <a:cs typeface="Proxima Nova"/>
                <a:hlinkClick r:id="rId9"/>
              </a:rPr>
              <a:t>guadeloupe.fr</a:t>
            </a:r>
            <a:endParaRPr lang="fr-FR" sz="1600" b="0" i="0" u="none" strike="noStrike" kern="0" cap="none" spc="0" baseline="0">
              <a:solidFill>
                <a:srgbClr val="000000"/>
              </a:solidFill>
              <a:uFillTx/>
              <a:latin typeface="Proxima Nova"/>
              <a:cs typeface="Proxima Nova"/>
            </a:endParaRPr>
          </a:p>
        </p:txBody>
      </p:sp>
      <p:sp>
        <p:nvSpPr>
          <p:cNvPr id="11" name="object 35">
            <a:extLst>
              <a:ext uri="{FF2B5EF4-FFF2-40B4-BE49-F238E27FC236}">
                <a16:creationId xmlns:a16="http://schemas.microsoft.com/office/drawing/2014/main" id="{F6F8D7DB-9429-4CEE-A558-E23EC5801DE9}"/>
              </a:ext>
            </a:extLst>
          </p:cNvPr>
          <p:cNvSpPr txBox="1"/>
          <p:nvPr/>
        </p:nvSpPr>
        <p:spPr>
          <a:xfrm>
            <a:off x="17389839" y="10710120"/>
            <a:ext cx="2339611" cy="279559"/>
          </a:xfrm>
          <a:prstGeom prst="rect">
            <a:avLst/>
          </a:prstGeom>
          <a:noFill/>
          <a:ln cap="flat">
            <a:noFill/>
          </a:ln>
        </p:spPr>
        <p:txBody>
          <a:bodyPr vert="horz" wrap="square" lIns="0" tIns="33018" rIns="0" bIns="0" anchor="t" anchorCtr="0" compatLnSpc="1">
            <a:spAutoFit/>
          </a:bodyPr>
          <a:lstStyle/>
          <a:p>
            <a:pPr marL="12701" marR="0" lvl="0" indent="0" algn="l" defTabSz="914400" rtl="0" fontAlgn="auto" hangingPunct="1">
              <a:lnSpc>
                <a:spcPct val="100000"/>
              </a:lnSpc>
              <a:spcBef>
                <a:spcPts val="260"/>
              </a:spcBef>
              <a:spcAft>
                <a:spcPts val="0"/>
              </a:spcAft>
              <a:buNone/>
              <a:tabLst/>
              <a:defRPr sz="1800" b="0" i="0" u="none" strike="noStrike" kern="0" cap="none" spc="0" baseline="0">
                <a:solidFill>
                  <a:srgbClr val="000000"/>
                </a:solidFill>
                <a:uFillTx/>
              </a:defRPr>
            </a:pPr>
            <a:r>
              <a:rPr lang="fr-FR" sz="1600" b="1" i="0" u="none" strike="noStrike" kern="0" cap="none" spc="-10" baseline="0">
                <a:solidFill>
                  <a:srgbClr val="033163"/>
                </a:solidFill>
                <a:uFillTx/>
                <a:latin typeface="Proxima Nova"/>
                <a:cs typeface="Proxima Nova"/>
              </a:rPr>
              <a:t>@europeenguadeloupe</a:t>
            </a:r>
            <a:endParaRPr lang="fr-FR" sz="1600" b="0" i="0" u="none" strike="noStrike" kern="0" cap="none" spc="0" baseline="0">
              <a:solidFill>
                <a:srgbClr val="000000"/>
              </a:solidFill>
              <a:uFillTx/>
              <a:latin typeface="Proxima Nova"/>
              <a:cs typeface="Proxima Nova"/>
            </a:endParaRPr>
          </a:p>
        </p:txBody>
      </p:sp>
      <p:sp>
        <p:nvSpPr>
          <p:cNvPr id="12" name="object 2">
            <a:extLst>
              <a:ext uri="{FF2B5EF4-FFF2-40B4-BE49-F238E27FC236}">
                <a16:creationId xmlns:a16="http://schemas.microsoft.com/office/drawing/2014/main" id="{4C9DEE4C-095C-4EF9-8DB4-585936EE946E}"/>
              </a:ext>
            </a:extLst>
          </p:cNvPr>
          <p:cNvSpPr txBox="1"/>
          <p:nvPr/>
        </p:nvSpPr>
        <p:spPr>
          <a:xfrm>
            <a:off x="4937672" y="3663996"/>
            <a:ext cx="10612188" cy="2075569"/>
          </a:xfrm>
          <a:prstGeom prst="rect">
            <a:avLst/>
          </a:prstGeom>
          <a:noFill/>
          <a:ln cap="flat">
            <a:noFill/>
          </a:ln>
        </p:spPr>
        <p:txBody>
          <a:bodyPr vert="horz" wrap="square" lIns="0" tIns="74295" rIns="0" bIns="0" anchor="t" anchorCtr="1" compatLnSpc="1">
            <a:spAutoFit/>
          </a:bodyPr>
          <a:lstStyle/>
          <a:p>
            <a:pPr marL="12701" marR="5084" lvl="0" indent="-630" algn="ctr" defTabSz="914400" rtl="0" fontAlgn="auto" hangingPunct="1">
              <a:lnSpc>
                <a:spcPts val="7520"/>
              </a:lnSpc>
              <a:spcBef>
                <a:spcPts val="585"/>
              </a:spcBef>
              <a:spcAft>
                <a:spcPts val="0"/>
              </a:spcAft>
              <a:buNone/>
              <a:tabLst/>
              <a:defRPr sz="1800" b="0" i="0" u="none" strike="noStrike" kern="0" cap="none" spc="0" baseline="0">
                <a:solidFill>
                  <a:srgbClr val="000000"/>
                </a:solidFill>
                <a:uFillTx/>
              </a:defRPr>
            </a:pPr>
            <a:r>
              <a:rPr lang="fr-FR" sz="6500" b="1" i="0" u="none" strike="noStrike" kern="0" cap="none" spc="0" baseline="0" dirty="0">
                <a:solidFill>
                  <a:srgbClr val="FFFFFF"/>
                </a:solidFill>
                <a:uFillTx/>
                <a:latin typeface="Proxima Nova Extrabold"/>
              </a:rPr>
              <a:t>Dépôt de demande sur</a:t>
            </a:r>
          </a:p>
          <a:p>
            <a:pPr marL="12701" marR="5084" lvl="0" indent="-630" algn="ctr" defTabSz="914400" rtl="0" fontAlgn="auto" hangingPunct="1">
              <a:lnSpc>
                <a:spcPts val="7520"/>
              </a:lnSpc>
              <a:spcBef>
                <a:spcPts val="585"/>
              </a:spcBef>
              <a:spcAft>
                <a:spcPts val="0"/>
              </a:spcAft>
              <a:buNone/>
              <a:tabLst/>
              <a:defRPr sz="1800" b="0" i="0" u="none" strike="noStrike" kern="0" cap="none" spc="0" baseline="0">
                <a:solidFill>
                  <a:srgbClr val="000000"/>
                </a:solidFill>
                <a:uFillTx/>
              </a:defRPr>
            </a:pPr>
            <a:r>
              <a:rPr lang="fr-FR" sz="6500" b="1" i="0" u="none" strike="noStrike" kern="0" cap="none" spc="0" baseline="0" dirty="0">
                <a:solidFill>
                  <a:srgbClr val="FFFFFF"/>
                </a:solidFill>
                <a:uFillTx/>
                <a:latin typeface="Proxima Nova Extrabold"/>
              </a:rPr>
              <a:t> E-Synergie</a:t>
            </a:r>
            <a:r>
              <a:rPr lang="fr-FR" sz="6500" b="0" i="0" u="none" strike="noStrike" kern="0" cap="none" spc="0" baseline="0" dirty="0">
                <a:solidFill>
                  <a:srgbClr val="000000"/>
                </a:solidFill>
                <a:uFillTx/>
                <a:latin typeface="Proxima Nova Extrabold"/>
                <a:ea typeface="Proxima Nova Extrabold"/>
                <a:cs typeface="Proxima Nova Extrabold"/>
              </a:rPr>
              <a:t>​</a:t>
            </a:r>
            <a:endParaRPr lang="fr-FR" sz="3600" b="0" i="0" u="none" strike="noStrike" kern="0" cap="none" spc="0" baseline="0" dirty="0">
              <a:solidFill>
                <a:srgbClr val="000000"/>
              </a:solidFill>
              <a:uFillTx/>
              <a:latin typeface="Proxima Nova"/>
              <a:cs typeface="Proxima Nova"/>
            </a:endParaRPr>
          </a:p>
        </p:txBody>
      </p:sp>
      <p:sp>
        <p:nvSpPr>
          <p:cNvPr id="13" name="object 33">
            <a:extLst>
              <a:ext uri="{FF2B5EF4-FFF2-40B4-BE49-F238E27FC236}">
                <a16:creationId xmlns:a16="http://schemas.microsoft.com/office/drawing/2014/main" id="{71A82420-B054-4D66-8982-E7BF6B36565D}"/>
              </a:ext>
            </a:extLst>
          </p:cNvPr>
          <p:cNvSpPr/>
          <p:nvPr/>
        </p:nvSpPr>
        <p:spPr>
          <a:xfrm>
            <a:off x="0" y="10375038"/>
            <a:ext cx="20104098" cy="115571"/>
          </a:xfrm>
          <a:custGeom>
            <a:avLst/>
            <a:gdLst>
              <a:gd name="f0" fmla="val w"/>
              <a:gd name="f1" fmla="val h"/>
              <a:gd name="f2" fmla="val 0"/>
              <a:gd name="f3" fmla="val 20104100"/>
              <a:gd name="f4" fmla="val 115570"/>
              <a:gd name="f5" fmla="val 115179"/>
              <a:gd name="f6" fmla="val 20104099"/>
              <a:gd name="f7" fmla="*/ f0 1 20104100"/>
              <a:gd name="f8" fmla="*/ f1 1 115570"/>
              <a:gd name="f9" fmla="+- f4 0 f2"/>
              <a:gd name="f10" fmla="+- f3 0 f2"/>
              <a:gd name="f11" fmla="*/ f10 1 20104100"/>
              <a:gd name="f12" fmla="*/ f9 1 11557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20104100" h="115570">
                <a:moveTo>
                  <a:pt x="f2" y="f5"/>
                </a:moveTo>
                <a:lnTo>
                  <a:pt x="f6" y="f5"/>
                </a:lnTo>
                <a:lnTo>
                  <a:pt x="f6" y="f2"/>
                </a:lnTo>
                <a:lnTo>
                  <a:pt x="f2" y="f2"/>
                </a:lnTo>
                <a:lnTo>
                  <a:pt x="f2" y="f5"/>
                </a:lnTo>
                <a:close/>
              </a:path>
            </a:pathLst>
          </a:custGeom>
          <a:solidFill>
            <a:srgbClr val="00A2BC"/>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9">
            <a:extLst>
              <a:ext uri="{FF2B5EF4-FFF2-40B4-BE49-F238E27FC236}">
                <a16:creationId xmlns:a16="http://schemas.microsoft.com/office/drawing/2014/main" id="{D209C249-5DD4-4A8C-8744-E6C5635FE0CB}"/>
              </a:ext>
            </a:extLst>
          </p:cNvPr>
          <p:cNvPicPr>
            <a:picLocks noChangeAspect="1"/>
          </p:cNvPicPr>
          <p:nvPr/>
        </p:nvPicPr>
        <p:blipFill>
          <a:blip r:embed="rId2"/>
          <a:stretch>
            <a:fillRect/>
          </a:stretch>
        </p:blipFill>
        <p:spPr>
          <a:xfrm>
            <a:off x="0" y="-592842"/>
            <a:ext cx="20104098" cy="10378412"/>
          </a:xfrm>
          <a:prstGeom prst="rect">
            <a:avLst/>
          </a:prstGeom>
          <a:noFill/>
          <a:ln cap="flat">
            <a:noFill/>
          </a:ln>
        </p:spPr>
      </p:pic>
      <p:pic>
        <p:nvPicPr>
          <p:cNvPr id="3" name="Image 39">
            <a:extLst>
              <a:ext uri="{FF2B5EF4-FFF2-40B4-BE49-F238E27FC236}">
                <a16:creationId xmlns:a16="http://schemas.microsoft.com/office/drawing/2014/main" id="{C4F19C48-2482-4115-A92F-946E30E71BE3}"/>
              </a:ext>
            </a:extLst>
          </p:cNvPr>
          <p:cNvPicPr>
            <a:picLocks noChangeAspect="1"/>
          </p:cNvPicPr>
          <p:nvPr/>
        </p:nvPicPr>
        <p:blipFill>
          <a:blip r:embed="rId3"/>
          <a:stretch>
            <a:fillRect/>
          </a:stretch>
        </p:blipFill>
        <p:spPr>
          <a:xfrm>
            <a:off x="0" y="0"/>
            <a:ext cx="6429841" cy="4929548"/>
          </a:xfrm>
          <a:prstGeom prst="rect">
            <a:avLst/>
          </a:prstGeom>
          <a:noFill/>
          <a:ln cap="flat">
            <a:noFill/>
          </a:ln>
        </p:spPr>
      </p:pic>
      <p:pic>
        <p:nvPicPr>
          <p:cNvPr id="4" name="object 2">
            <a:extLst>
              <a:ext uri="{FF2B5EF4-FFF2-40B4-BE49-F238E27FC236}">
                <a16:creationId xmlns:a16="http://schemas.microsoft.com/office/drawing/2014/main" id="{97177240-B438-4C15-B869-9AED3F376FBB}"/>
              </a:ext>
            </a:extLst>
          </p:cNvPr>
          <p:cNvPicPr>
            <a:picLocks noChangeAspect="1"/>
          </p:cNvPicPr>
          <p:nvPr/>
        </p:nvPicPr>
        <p:blipFill>
          <a:blip r:embed="rId4"/>
          <a:stretch>
            <a:fillRect/>
          </a:stretch>
        </p:blipFill>
        <p:spPr>
          <a:xfrm>
            <a:off x="17037219" y="10773049"/>
            <a:ext cx="193038" cy="194072"/>
          </a:xfrm>
          <a:prstGeom prst="rect">
            <a:avLst/>
          </a:prstGeom>
          <a:noFill/>
          <a:ln cap="flat">
            <a:noFill/>
          </a:ln>
        </p:spPr>
      </p:pic>
      <p:pic>
        <p:nvPicPr>
          <p:cNvPr id="5" name="object 3">
            <a:extLst>
              <a:ext uri="{FF2B5EF4-FFF2-40B4-BE49-F238E27FC236}">
                <a16:creationId xmlns:a16="http://schemas.microsoft.com/office/drawing/2014/main" id="{F6D8CB89-7A6C-4549-841D-D26ACA2FEC78}"/>
              </a:ext>
            </a:extLst>
          </p:cNvPr>
          <p:cNvPicPr>
            <a:picLocks noChangeAspect="1"/>
          </p:cNvPicPr>
          <p:nvPr/>
        </p:nvPicPr>
        <p:blipFill>
          <a:blip r:embed="rId5"/>
          <a:stretch>
            <a:fillRect/>
          </a:stretch>
        </p:blipFill>
        <p:spPr>
          <a:xfrm>
            <a:off x="16384712" y="10779459"/>
            <a:ext cx="211610" cy="177174"/>
          </a:xfrm>
          <a:prstGeom prst="rect">
            <a:avLst/>
          </a:prstGeom>
          <a:noFill/>
          <a:ln cap="flat">
            <a:noFill/>
          </a:ln>
        </p:spPr>
      </p:pic>
      <p:pic>
        <p:nvPicPr>
          <p:cNvPr id="6" name="object 4">
            <a:extLst>
              <a:ext uri="{FF2B5EF4-FFF2-40B4-BE49-F238E27FC236}">
                <a16:creationId xmlns:a16="http://schemas.microsoft.com/office/drawing/2014/main" id="{890137B0-8EA8-4ACF-87DC-029009E685A6}"/>
              </a:ext>
            </a:extLst>
          </p:cNvPr>
          <p:cNvPicPr>
            <a:picLocks noChangeAspect="1"/>
          </p:cNvPicPr>
          <p:nvPr/>
        </p:nvPicPr>
        <p:blipFill>
          <a:blip r:embed="rId6"/>
          <a:stretch>
            <a:fillRect/>
          </a:stretch>
        </p:blipFill>
        <p:spPr>
          <a:xfrm>
            <a:off x="16014060" y="10764042"/>
            <a:ext cx="215496" cy="212076"/>
          </a:xfrm>
          <a:prstGeom prst="rect">
            <a:avLst/>
          </a:prstGeom>
          <a:noFill/>
          <a:ln cap="flat">
            <a:noFill/>
          </a:ln>
        </p:spPr>
      </p:pic>
      <p:pic>
        <p:nvPicPr>
          <p:cNvPr id="7" name="object 5">
            <a:extLst>
              <a:ext uri="{FF2B5EF4-FFF2-40B4-BE49-F238E27FC236}">
                <a16:creationId xmlns:a16="http://schemas.microsoft.com/office/drawing/2014/main" id="{83E839DB-158A-45DC-AB75-FB7A88FC6C7F}"/>
              </a:ext>
            </a:extLst>
          </p:cNvPr>
          <p:cNvPicPr>
            <a:picLocks noChangeAspect="1"/>
          </p:cNvPicPr>
          <p:nvPr/>
        </p:nvPicPr>
        <p:blipFill>
          <a:blip r:embed="rId7"/>
          <a:stretch>
            <a:fillRect/>
          </a:stretch>
        </p:blipFill>
        <p:spPr>
          <a:xfrm>
            <a:off x="15755688" y="10764472"/>
            <a:ext cx="107350" cy="211226"/>
          </a:xfrm>
          <a:prstGeom prst="rect">
            <a:avLst/>
          </a:prstGeom>
          <a:noFill/>
          <a:ln cap="flat">
            <a:noFill/>
          </a:ln>
        </p:spPr>
      </p:pic>
      <p:pic>
        <p:nvPicPr>
          <p:cNvPr id="8" name="object 6">
            <a:extLst>
              <a:ext uri="{FF2B5EF4-FFF2-40B4-BE49-F238E27FC236}">
                <a16:creationId xmlns:a16="http://schemas.microsoft.com/office/drawing/2014/main" id="{1A3C0DD0-17D2-41EB-9FAF-BD552BED7FBD}"/>
              </a:ext>
            </a:extLst>
          </p:cNvPr>
          <p:cNvPicPr>
            <a:picLocks noChangeAspect="1"/>
          </p:cNvPicPr>
          <p:nvPr/>
        </p:nvPicPr>
        <p:blipFill>
          <a:blip r:embed="rId8"/>
          <a:stretch>
            <a:fillRect/>
          </a:stretch>
        </p:blipFill>
        <p:spPr>
          <a:xfrm>
            <a:off x="16716173" y="10764261"/>
            <a:ext cx="171276" cy="211647"/>
          </a:xfrm>
          <a:prstGeom prst="rect">
            <a:avLst/>
          </a:prstGeom>
          <a:noFill/>
          <a:ln cap="flat">
            <a:noFill/>
          </a:ln>
        </p:spPr>
      </p:pic>
      <p:sp>
        <p:nvSpPr>
          <p:cNvPr id="9" name="object 29">
            <a:extLst>
              <a:ext uri="{FF2B5EF4-FFF2-40B4-BE49-F238E27FC236}">
                <a16:creationId xmlns:a16="http://schemas.microsoft.com/office/drawing/2014/main" id="{78BC3D23-3F9F-40A5-9065-E7BF51379935}"/>
              </a:ext>
            </a:extLst>
          </p:cNvPr>
          <p:cNvSpPr/>
          <p:nvPr/>
        </p:nvSpPr>
        <p:spPr>
          <a:xfrm>
            <a:off x="5059132" y="3711147"/>
            <a:ext cx="9985833" cy="2217421"/>
          </a:xfrm>
          <a:custGeom>
            <a:avLst/>
            <a:gdLst>
              <a:gd name="f0" fmla="val w"/>
              <a:gd name="f1" fmla="val h"/>
              <a:gd name="f2" fmla="val 0"/>
              <a:gd name="f3" fmla="val 5401944"/>
              <a:gd name="f4" fmla="val 894079"/>
              <a:gd name="f5" fmla="val 4954613"/>
              <a:gd name="f6" fmla="val 446907"/>
              <a:gd name="f7" fmla="val 398212"/>
              <a:gd name="f8" fmla="val 2622"/>
              <a:gd name="f9" fmla="val 351035"/>
              <a:gd name="f10" fmla="val 10307"/>
              <a:gd name="f11" fmla="val 305650"/>
              <a:gd name="f12" fmla="val 22783"/>
              <a:gd name="f13" fmla="val 262329"/>
              <a:gd name="f14" fmla="val 39777"/>
              <a:gd name="f15" fmla="val 221345"/>
              <a:gd name="f16" fmla="val 61016"/>
              <a:gd name="f17" fmla="val 182970"/>
              <a:gd name="f18" fmla="val 86227"/>
              <a:gd name="f19" fmla="val 147477"/>
              <a:gd name="f20" fmla="val 115138"/>
              <a:gd name="f21" fmla="val 495603"/>
              <a:gd name="f22" fmla="val 542779"/>
              <a:gd name="f23" fmla="val 588165"/>
              <a:gd name="f24" fmla="val 631486"/>
              <a:gd name="f25" fmla="val 672470"/>
              <a:gd name="f26" fmla="val 710845"/>
              <a:gd name="f27" fmla="val 746338"/>
              <a:gd name="f28" fmla="val 778677"/>
              <a:gd name="f29" fmla="val 807588"/>
              <a:gd name="f30" fmla="val 832799"/>
              <a:gd name="f31" fmla="val 854038"/>
              <a:gd name="f32" fmla="val 871031"/>
              <a:gd name="f33" fmla="val 883507"/>
              <a:gd name="f34" fmla="val 891193"/>
              <a:gd name="f35" fmla="val 893815"/>
              <a:gd name="f36" fmla="val 5003308"/>
              <a:gd name="f37" fmla="val 5050485"/>
              <a:gd name="f38" fmla="val 5095869"/>
              <a:gd name="f39" fmla="val 5139189"/>
              <a:gd name="f40" fmla="val 5180173"/>
              <a:gd name="f41" fmla="val 5218547"/>
              <a:gd name="f42" fmla="val 5254039"/>
              <a:gd name="f43" fmla="val 5286376"/>
              <a:gd name="f44" fmla="val 5315287"/>
              <a:gd name="f45" fmla="val 5340497"/>
              <a:gd name="f46" fmla="val 5361735"/>
              <a:gd name="f47" fmla="val 5378728"/>
              <a:gd name="f48" fmla="val 5391203"/>
              <a:gd name="f49" fmla="val 5398888"/>
              <a:gd name="f50" fmla="val 5401510"/>
              <a:gd name="f51" fmla="*/ f0 1 5401944"/>
              <a:gd name="f52" fmla="*/ f1 1 894079"/>
              <a:gd name="f53" fmla="+- f4 0 f2"/>
              <a:gd name="f54" fmla="+- f3 0 f2"/>
              <a:gd name="f55" fmla="*/ f54 1 5401944"/>
              <a:gd name="f56" fmla="*/ f53 1 894079"/>
              <a:gd name="f57" fmla="*/ f2 1 f55"/>
              <a:gd name="f58" fmla="*/ f3 1 f55"/>
              <a:gd name="f59" fmla="*/ f2 1 f56"/>
              <a:gd name="f60" fmla="*/ f4 1 f56"/>
              <a:gd name="f61" fmla="*/ f57 f51 1"/>
              <a:gd name="f62" fmla="*/ f58 f51 1"/>
              <a:gd name="f63" fmla="*/ f60 f52 1"/>
              <a:gd name="f64" fmla="*/ f59 f52 1"/>
            </a:gdLst>
            <a:ahLst/>
            <a:cxnLst>
              <a:cxn ang="3cd4">
                <a:pos x="hc" y="t"/>
              </a:cxn>
              <a:cxn ang="0">
                <a:pos x="r" y="vc"/>
              </a:cxn>
              <a:cxn ang="cd4">
                <a:pos x="hc" y="b"/>
              </a:cxn>
              <a:cxn ang="cd2">
                <a:pos x="l" y="vc"/>
              </a:cxn>
            </a:cxnLst>
            <a:rect l="f61" t="f64" r="f62" b="f63"/>
            <a:pathLst>
              <a:path w="5401944" h="894079">
                <a:moveTo>
                  <a:pt x="f5" y="f2"/>
                </a:moveTo>
                <a:lnTo>
                  <a:pt x="f6" y="f2"/>
                </a:lnTo>
                <a:lnTo>
                  <a:pt x="f7" y="f8"/>
                </a:lnTo>
                <a:lnTo>
                  <a:pt x="f9" y="f10"/>
                </a:lnTo>
                <a:lnTo>
                  <a:pt x="f11" y="f12"/>
                </a:lnTo>
                <a:lnTo>
                  <a:pt x="f13" y="f14"/>
                </a:lnTo>
                <a:lnTo>
                  <a:pt x="f15" y="f16"/>
                </a:lnTo>
                <a:lnTo>
                  <a:pt x="f17" y="f18"/>
                </a:lnTo>
                <a:lnTo>
                  <a:pt x="f19" y="f20"/>
                </a:lnTo>
                <a:lnTo>
                  <a:pt x="f20" y="f19"/>
                </a:lnTo>
                <a:lnTo>
                  <a:pt x="f18" y="f17"/>
                </a:lnTo>
                <a:lnTo>
                  <a:pt x="f16" y="f15"/>
                </a:lnTo>
                <a:lnTo>
                  <a:pt x="f14" y="f13"/>
                </a:lnTo>
                <a:lnTo>
                  <a:pt x="f12" y="f11"/>
                </a:lnTo>
                <a:lnTo>
                  <a:pt x="f10" y="f9"/>
                </a:lnTo>
                <a:lnTo>
                  <a:pt x="f8" y="f7"/>
                </a:lnTo>
                <a:lnTo>
                  <a:pt x="f2" y="f6"/>
                </a:lnTo>
                <a:lnTo>
                  <a:pt x="f8" y="f21"/>
                </a:lnTo>
                <a:lnTo>
                  <a:pt x="f10" y="f22"/>
                </a:lnTo>
                <a:lnTo>
                  <a:pt x="f12" y="f23"/>
                </a:lnTo>
                <a:lnTo>
                  <a:pt x="f14" y="f24"/>
                </a:lnTo>
                <a:lnTo>
                  <a:pt x="f16" y="f25"/>
                </a:lnTo>
                <a:lnTo>
                  <a:pt x="f18" y="f26"/>
                </a:lnTo>
                <a:lnTo>
                  <a:pt x="f20" y="f27"/>
                </a:lnTo>
                <a:lnTo>
                  <a:pt x="f19" y="f28"/>
                </a:lnTo>
                <a:lnTo>
                  <a:pt x="f17" y="f29"/>
                </a:lnTo>
                <a:lnTo>
                  <a:pt x="f15" y="f30"/>
                </a:lnTo>
                <a:lnTo>
                  <a:pt x="f13" y="f31"/>
                </a:lnTo>
                <a:lnTo>
                  <a:pt x="f11" y="f32"/>
                </a:lnTo>
                <a:lnTo>
                  <a:pt x="f9" y="f33"/>
                </a:lnTo>
                <a:lnTo>
                  <a:pt x="f7" y="f34"/>
                </a:lnTo>
                <a:lnTo>
                  <a:pt x="f6" y="f35"/>
                </a:lnTo>
                <a:lnTo>
                  <a:pt x="f5" y="f35"/>
                </a:lnTo>
                <a:lnTo>
                  <a:pt x="f36" y="f34"/>
                </a:lnTo>
                <a:lnTo>
                  <a:pt x="f37" y="f33"/>
                </a:lnTo>
                <a:lnTo>
                  <a:pt x="f38" y="f32"/>
                </a:lnTo>
                <a:lnTo>
                  <a:pt x="f39" y="f31"/>
                </a:lnTo>
                <a:lnTo>
                  <a:pt x="f40" y="f30"/>
                </a:lnTo>
                <a:lnTo>
                  <a:pt x="f41" y="f29"/>
                </a:lnTo>
                <a:lnTo>
                  <a:pt x="f42" y="f28"/>
                </a:lnTo>
                <a:lnTo>
                  <a:pt x="f43" y="f27"/>
                </a:lnTo>
                <a:lnTo>
                  <a:pt x="f44" y="f26"/>
                </a:lnTo>
                <a:lnTo>
                  <a:pt x="f45" y="f25"/>
                </a:lnTo>
                <a:lnTo>
                  <a:pt x="f46" y="f24"/>
                </a:lnTo>
                <a:lnTo>
                  <a:pt x="f47" y="f23"/>
                </a:lnTo>
                <a:lnTo>
                  <a:pt x="f48" y="f22"/>
                </a:lnTo>
                <a:lnTo>
                  <a:pt x="f49" y="f21"/>
                </a:lnTo>
                <a:lnTo>
                  <a:pt x="f50" y="f6"/>
                </a:lnTo>
                <a:lnTo>
                  <a:pt x="f49" y="f7"/>
                </a:lnTo>
                <a:lnTo>
                  <a:pt x="f48" y="f9"/>
                </a:lnTo>
                <a:lnTo>
                  <a:pt x="f47" y="f11"/>
                </a:lnTo>
                <a:lnTo>
                  <a:pt x="f46" y="f13"/>
                </a:lnTo>
                <a:lnTo>
                  <a:pt x="f45" y="f15"/>
                </a:lnTo>
                <a:lnTo>
                  <a:pt x="f44" y="f17"/>
                </a:lnTo>
                <a:lnTo>
                  <a:pt x="f43" y="f19"/>
                </a:lnTo>
                <a:lnTo>
                  <a:pt x="f42" y="f20"/>
                </a:lnTo>
                <a:lnTo>
                  <a:pt x="f41" y="f18"/>
                </a:lnTo>
                <a:lnTo>
                  <a:pt x="f40" y="f16"/>
                </a:lnTo>
                <a:lnTo>
                  <a:pt x="f39" y="f14"/>
                </a:lnTo>
                <a:lnTo>
                  <a:pt x="f38" y="f12"/>
                </a:lnTo>
                <a:lnTo>
                  <a:pt x="f37" y="f10"/>
                </a:lnTo>
                <a:lnTo>
                  <a:pt x="f36" y="f8"/>
                </a:lnTo>
                <a:lnTo>
                  <a:pt x="f5" y="f2"/>
                </a:lnTo>
                <a:close/>
              </a:path>
            </a:pathLst>
          </a:custGeom>
          <a:solidFill>
            <a:srgbClr val="00A2BC"/>
          </a:solidFill>
          <a:ln cap="flat">
            <a:noFill/>
            <a:prstDash val="solid"/>
          </a:ln>
        </p:spPr>
        <p:txBody>
          <a:bodyPr vert="horz" wrap="square" lIns="0" tIns="0" rIns="0" bIns="0" anchor="ctr" anchorCtr="1" compatLnSpc="1">
            <a:norm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FFFFFF"/>
              </a:solidFill>
              <a:uFillTx/>
              <a:latin typeface="Calibri"/>
            </a:endParaRPr>
          </a:p>
        </p:txBody>
      </p:sp>
      <p:sp>
        <p:nvSpPr>
          <p:cNvPr id="10" name="object 34">
            <a:extLst>
              <a:ext uri="{FF2B5EF4-FFF2-40B4-BE49-F238E27FC236}">
                <a16:creationId xmlns:a16="http://schemas.microsoft.com/office/drawing/2014/main" id="{5BD33F11-332F-4026-B9D6-98EDC6E5948F}"/>
              </a:ext>
            </a:extLst>
          </p:cNvPr>
          <p:cNvSpPr txBox="1"/>
          <p:nvPr/>
        </p:nvSpPr>
        <p:spPr>
          <a:xfrm>
            <a:off x="510847" y="10710120"/>
            <a:ext cx="2911806" cy="279559"/>
          </a:xfrm>
          <a:prstGeom prst="rect">
            <a:avLst/>
          </a:prstGeom>
          <a:noFill/>
          <a:ln cap="flat">
            <a:noFill/>
          </a:ln>
        </p:spPr>
        <p:txBody>
          <a:bodyPr vert="horz" wrap="square" lIns="0" tIns="33018" rIns="0" bIns="0" anchor="t" anchorCtr="0" compatLnSpc="1">
            <a:spAutoFit/>
          </a:bodyPr>
          <a:lstStyle/>
          <a:p>
            <a:pPr marL="12701" marR="0" lvl="0" indent="0" algn="l" defTabSz="914400" rtl="0" fontAlgn="auto" hangingPunct="1">
              <a:lnSpc>
                <a:spcPct val="100000"/>
              </a:lnSpc>
              <a:spcBef>
                <a:spcPts val="260"/>
              </a:spcBef>
              <a:spcAft>
                <a:spcPts val="0"/>
              </a:spcAft>
              <a:buNone/>
              <a:tabLst/>
              <a:defRPr sz="1800" b="0" i="0" u="none" strike="noStrike" kern="0" cap="none" spc="0" baseline="0">
                <a:solidFill>
                  <a:srgbClr val="000000"/>
                </a:solidFill>
                <a:uFillTx/>
              </a:defRPr>
            </a:pPr>
            <a:r>
              <a:rPr lang="fr-FR" sz="1600" b="1" i="0" u="none" strike="noStrike" kern="0" cap="none" spc="0" baseline="0">
                <a:solidFill>
                  <a:srgbClr val="033163"/>
                </a:solidFill>
                <a:uFillTx/>
                <a:latin typeface="Proxima Nova"/>
                <a:cs typeface="Proxima Nova"/>
                <a:hlinkClick r:id="rId9"/>
              </a:rPr>
              <a:t>www.europe-</a:t>
            </a:r>
            <a:r>
              <a:rPr lang="fr-FR" sz="1600" b="1" i="0" u="none" strike="noStrike" kern="0" cap="none" spc="-10" baseline="0">
                <a:solidFill>
                  <a:srgbClr val="033163"/>
                </a:solidFill>
                <a:uFillTx/>
                <a:latin typeface="Proxima Nova"/>
                <a:cs typeface="Proxima Nova"/>
                <a:hlinkClick r:id="rId9"/>
              </a:rPr>
              <a:t>guadeloupe.fr</a:t>
            </a:r>
            <a:endParaRPr lang="fr-FR" sz="1600" b="0" i="0" u="none" strike="noStrike" kern="0" cap="none" spc="0" baseline="0">
              <a:solidFill>
                <a:srgbClr val="000000"/>
              </a:solidFill>
              <a:uFillTx/>
              <a:latin typeface="Proxima Nova"/>
              <a:cs typeface="Proxima Nova"/>
            </a:endParaRPr>
          </a:p>
        </p:txBody>
      </p:sp>
      <p:sp>
        <p:nvSpPr>
          <p:cNvPr id="11" name="object 35">
            <a:extLst>
              <a:ext uri="{FF2B5EF4-FFF2-40B4-BE49-F238E27FC236}">
                <a16:creationId xmlns:a16="http://schemas.microsoft.com/office/drawing/2014/main" id="{F6F8D7DB-9429-4CEE-A558-E23EC5801DE9}"/>
              </a:ext>
            </a:extLst>
          </p:cNvPr>
          <p:cNvSpPr txBox="1"/>
          <p:nvPr/>
        </p:nvSpPr>
        <p:spPr>
          <a:xfrm>
            <a:off x="17389839" y="10710120"/>
            <a:ext cx="2339611" cy="279559"/>
          </a:xfrm>
          <a:prstGeom prst="rect">
            <a:avLst/>
          </a:prstGeom>
          <a:noFill/>
          <a:ln cap="flat">
            <a:noFill/>
          </a:ln>
        </p:spPr>
        <p:txBody>
          <a:bodyPr vert="horz" wrap="square" lIns="0" tIns="33018" rIns="0" bIns="0" anchor="t" anchorCtr="0" compatLnSpc="1">
            <a:spAutoFit/>
          </a:bodyPr>
          <a:lstStyle/>
          <a:p>
            <a:pPr marL="12701" marR="0" lvl="0" indent="0" algn="l" defTabSz="914400" rtl="0" fontAlgn="auto" hangingPunct="1">
              <a:lnSpc>
                <a:spcPct val="100000"/>
              </a:lnSpc>
              <a:spcBef>
                <a:spcPts val="260"/>
              </a:spcBef>
              <a:spcAft>
                <a:spcPts val="0"/>
              </a:spcAft>
              <a:buNone/>
              <a:tabLst/>
              <a:defRPr sz="1800" b="0" i="0" u="none" strike="noStrike" kern="0" cap="none" spc="0" baseline="0">
                <a:solidFill>
                  <a:srgbClr val="000000"/>
                </a:solidFill>
                <a:uFillTx/>
              </a:defRPr>
            </a:pPr>
            <a:r>
              <a:rPr lang="fr-FR" sz="1600" b="1" i="0" u="none" strike="noStrike" kern="0" cap="none" spc="-10" baseline="0">
                <a:solidFill>
                  <a:srgbClr val="033163"/>
                </a:solidFill>
                <a:uFillTx/>
                <a:latin typeface="Proxima Nova"/>
                <a:cs typeface="Proxima Nova"/>
              </a:rPr>
              <a:t>@europeenguadeloupe</a:t>
            </a:r>
            <a:endParaRPr lang="fr-FR" sz="1600" b="0" i="0" u="none" strike="noStrike" kern="0" cap="none" spc="0" baseline="0">
              <a:solidFill>
                <a:srgbClr val="000000"/>
              </a:solidFill>
              <a:uFillTx/>
              <a:latin typeface="Proxima Nova"/>
              <a:cs typeface="Proxima Nova"/>
            </a:endParaRPr>
          </a:p>
        </p:txBody>
      </p:sp>
      <p:sp>
        <p:nvSpPr>
          <p:cNvPr id="12" name="object 2">
            <a:extLst>
              <a:ext uri="{FF2B5EF4-FFF2-40B4-BE49-F238E27FC236}">
                <a16:creationId xmlns:a16="http://schemas.microsoft.com/office/drawing/2014/main" id="{4C9DEE4C-095C-4EF9-8DB4-585936EE946E}"/>
              </a:ext>
            </a:extLst>
          </p:cNvPr>
          <p:cNvSpPr txBox="1"/>
          <p:nvPr/>
        </p:nvSpPr>
        <p:spPr>
          <a:xfrm>
            <a:off x="5059132" y="4187460"/>
            <a:ext cx="10612188" cy="1036822"/>
          </a:xfrm>
          <a:prstGeom prst="rect">
            <a:avLst/>
          </a:prstGeom>
          <a:noFill/>
          <a:ln cap="flat">
            <a:noFill/>
          </a:ln>
        </p:spPr>
        <p:txBody>
          <a:bodyPr vert="horz" wrap="square" lIns="0" tIns="74295" rIns="0" bIns="0" anchor="t" anchorCtr="1" compatLnSpc="1">
            <a:spAutoFit/>
          </a:bodyPr>
          <a:lstStyle/>
          <a:p>
            <a:pPr marL="12701" marR="5084" lvl="0" indent="-630" algn="ctr" defTabSz="914400" rtl="0" fontAlgn="auto" hangingPunct="1">
              <a:lnSpc>
                <a:spcPts val="7520"/>
              </a:lnSpc>
              <a:spcBef>
                <a:spcPts val="585"/>
              </a:spcBef>
              <a:spcAft>
                <a:spcPts val="0"/>
              </a:spcAft>
              <a:buNone/>
              <a:tabLst/>
              <a:defRPr sz="1800" b="0" i="0" u="none" strike="noStrike" kern="0" cap="none" spc="0" baseline="0">
                <a:solidFill>
                  <a:srgbClr val="000000"/>
                </a:solidFill>
                <a:uFillTx/>
              </a:defRPr>
            </a:pPr>
            <a:r>
              <a:rPr lang="fr-FR" sz="6500" b="1" kern="0" dirty="0">
                <a:solidFill>
                  <a:srgbClr val="FFFFFF"/>
                </a:solidFill>
                <a:latin typeface="Proxima Nova Extrabold"/>
                <a:cs typeface="Proxima Nova"/>
              </a:rPr>
              <a:t>Questions Diverses</a:t>
            </a:r>
            <a:endParaRPr lang="fr-FR" sz="3600" b="0" i="0" u="none" strike="noStrike" kern="0" cap="none" spc="0" baseline="0" dirty="0">
              <a:solidFill>
                <a:srgbClr val="000000"/>
              </a:solidFill>
              <a:uFillTx/>
              <a:latin typeface="Proxima Nova"/>
              <a:cs typeface="Proxima Nova"/>
            </a:endParaRPr>
          </a:p>
        </p:txBody>
      </p:sp>
      <p:sp>
        <p:nvSpPr>
          <p:cNvPr id="13" name="object 33">
            <a:extLst>
              <a:ext uri="{FF2B5EF4-FFF2-40B4-BE49-F238E27FC236}">
                <a16:creationId xmlns:a16="http://schemas.microsoft.com/office/drawing/2014/main" id="{71A82420-B054-4D66-8982-E7BF6B36565D}"/>
              </a:ext>
            </a:extLst>
          </p:cNvPr>
          <p:cNvSpPr/>
          <p:nvPr/>
        </p:nvSpPr>
        <p:spPr>
          <a:xfrm>
            <a:off x="0" y="10375038"/>
            <a:ext cx="20104098" cy="115571"/>
          </a:xfrm>
          <a:custGeom>
            <a:avLst/>
            <a:gdLst>
              <a:gd name="f0" fmla="val w"/>
              <a:gd name="f1" fmla="val h"/>
              <a:gd name="f2" fmla="val 0"/>
              <a:gd name="f3" fmla="val 20104100"/>
              <a:gd name="f4" fmla="val 115570"/>
              <a:gd name="f5" fmla="val 115179"/>
              <a:gd name="f6" fmla="val 20104099"/>
              <a:gd name="f7" fmla="*/ f0 1 20104100"/>
              <a:gd name="f8" fmla="*/ f1 1 115570"/>
              <a:gd name="f9" fmla="+- f4 0 f2"/>
              <a:gd name="f10" fmla="+- f3 0 f2"/>
              <a:gd name="f11" fmla="*/ f10 1 20104100"/>
              <a:gd name="f12" fmla="*/ f9 1 11557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20104100" h="115570">
                <a:moveTo>
                  <a:pt x="f2" y="f5"/>
                </a:moveTo>
                <a:lnTo>
                  <a:pt x="f6" y="f5"/>
                </a:lnTo>
                <a:lnTo>
                  <a:pt x="f6" y="f2"/>
                </a:lnTo>
                <a:lnTo>
                  <a:pt x="f2" y="f2"/>
                </a:lnTo>
                <a:lnTo>
                  <a:pt x="f2" y="f5"/>
                </a:lnTo>
                <a:close/>
              </a:path>
            </a:pathLst>
          </a:custGeom>
          <a:solidFill>
            <a:srgbClr val="00A2BC"/>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Tree>
    <p:extLst>
      <p:ext uri="{BB962C8B-B14F-4D97-AF65-F5344CB8AC3E}">
        <p14:creationId xmlns:p14="http://schemas.microsoft.com/office/powerpoint/2010/main" val="521677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22">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9C7362B6-E486-47E4-8DCD-5DCEB4BB1AE3}"/>
              </a:ext>
            </a:extLst>
          </p:cNvPr>
          <p:cNvGrpSpPr/>
          <p:nvPr/>
        </p:nvGrpSpPr>
        <p:grpSpPr>
          <a:xfrm>
            <a:off x="106262" y="319665"/>
            <a:ext cx="20104098" cy="10854777"/>
            <a:chOff x="106262" y="319665"/>
            <a:chExt cx="20104098" cy="10854777"/>
          </a:xfrm>
        </p:grpSpPr>
        <p:pic>
          <p:nvPicPr>
            <p:cNvPr id="3" name="object 3">
              <a:extLst>
                <a:ext uri="{FF2B5EF4-FFF2-40B4-BE49-F238E27FC236}">
                  <a16:creationId xmlns:a16="http://schemas.microsoft.com/office/drawing/2014/main" id="{DA726F4C-4CDA-4081-BC65-E1A196D6B166}"/>
                </a:ext>
              </a:extLst>
            </p:cNvPr>
            <p:cNvPicPr>
              <a:picLocks noChangeAspect="1"/>
            </p:cNvPicPr>
            <p:nvPr/>
          </p:nvPicPr>
          <p:blipFill>
            <a:blip r:embed="rId2"/>
            <a:stretch>
              <a:fillRect/>
            </a:stretch>
          </p:blipFill>
          <p:spPr>
            <a:xfrm>
              <a:off x="106262" y="319665"/>
              <a:ext cx="20104098" cy="10432636"/>
            </a:xfrm>
            <a:prstGeom prst="rect">
              <a:avLst/>
            </a:prstGeom>
            <a:noFill/>
            <a:ln cap="flat">
              <a:noFill/>
            </a:ln>
          </p:spPr>
        </p:pic>
        <p:sp>
          <p:nvSpPr>
            <p:cNvPr id="4" name="object 4">
              <a:extLst>
                <a:ext uri="{FF2B5EF4-FFF2-40B4-BE49-F238E27FC236}">
                  <a16:creationId xmlns:a16="http://schemas.microsoft.com/office/drawing/2014/main" id="{8EEA87BD-43AC-43A6-8E40-D40F5B783C95}"/>
                </a:ext>
              </a:extLst>
            </p:cNvPr>
            <p:cNvSpPr/>
            <p:nvPr/>
          </p:nvSpPr>
          <p:spPr>
            <a:xfrm>
              <a:off x="1909148" y="380079"/>
              <a:ext cx="16130272" cy="10794363"/>
            </a:xfrm>
            <a:custGeom>
              <a:avLst/>
              <a:gdLst>
                <a:gd name="f0" fmla="val w"/>
                <a:gd name="f1" fmla="val h"/>
                <a:gd name="f2" fmla="val 0"/>
                <a:gd name="f3" fmla="val 16130269"/>
                <a:gd name="f4" fmla="val 10794365"/>
                <a:gd name="f5" fmla="val 3307130"/>
                <a:gd name="f6" fmla="val 9067495"/>
                <a:gd name="f7" fmla="val 3306165"/>
                <a:gd name="f8" fmla="val 9034285"/>
                <a:gd name="f9" fmla="val 3284461"/>
                <a:gd name="f10" fmla="val 9002941"/>
                <a:gd name="f11" fmla="val 3242106"/>
                <a:gd name="f12" fmla="val 8975966"/>
                <a:gd name="f13" fmla="val 2412746"/>
                <a:gd name="f14" fmla="val 8599183"/>
                <a:gd name="f15" fmla="val 2369413"/>
                <a:gd name="f16" fmla="val 8573884"/>
                <a:gd name="f17" fmla="val 2328418"/>
                <a:gd name="f18" fmla="val 8539416"/>
                <a:gd name="f19" fmla="val 2291537"/>
                <a:gd name="f20" fmla="val 8498103"/>
                <a:gd name="f21" fmla="val 2260587"/>
                <a:gd name="f22" fmla="val 8452244"/>
                <a:gd name="f23" fmla="val 2237359"/>
                <a:gd name="f24" fmla="val 8404174"/>
                <a:gd name="f25" fmla="val 2223668"/>
                <a:gd name="f26" fmla="val 8356193"/>
                <a:gd name="f27" fmla="val 2066569"/>
                <a:gd name="f28" fmla="val 7465212"/>
                <a:gd name="f29" fmla="val 2051011"/>
                <a:gd name="f30" fmla="val 7417740"/>
                <a:gd name="f31" fmla="val 2025929"/>
                <a:gd name="f32" fmla="val 7388961"/>
                <a:gd name="f33" fmla="val 1993785"/>
                <a:gd name="f34" fmla="val 7379614"/>
                <a:gd name="f35" fmla="val 1957019"/>
                <a:gd name="f36" fmla="val 7390397"/>
                <a:gd name="f37" fmla="val 1918055"/>
                <a:gd name="f38" fmla="val 7422020"/>
                <a:gd name="f39" fmla="val 1300340"/>
                <a:gd name="f40" fmla="val 8087601"/>
                <a:gd name="f41" fmla="val 1268615"/>
                <a:gd name="f42" fmla="val 8116202"/>
                <a:gd name="f43" fmla="val 1230668"/>
                <a:gd name="f44" fmla="val 8141221"/>
                <a:gd name="f45" fmla="val 1188250"/>
                <a:gd name="f46" fmla="val 8162036"/>
                <a:gd name="f47" fmla="val 1143114"/>
                <a:gd name="f48" fmla="val 8178012"/>
                <a:gd name="f49" fmla="val 1096987"/>
                <a:gd name="f50" fmla="val 8188541"/>
                <a:gd name="f51" fmla="val 1051648"/>
                <a:gd name="f52" fmla="val 8193011"/>
                <a:gd name="f53" fmla="val 1008811"/>
                <a:gd name="f54" fmla="val 8190789"/>
                <a:gd name="f55" fmla="val 105625"/>
                <a:gd name="f56" fmla="val 8063624"/>
                <a:gd name="f57" fmla="val 55283"/>
                <a:gd name="f58" fmla="val 8063611"/>
                <a:gd name="f59" fmla="val 19939"/>
                <a:gd name="f60" fmla="val 8078368"/>
                <a:gd name="f61" fmla="val 1028"/>
                <a:gd name="f62" fmla="val 8105800"/>
                <a:gd name="f63" fmla="val 8143811"/>
                <a:gd name="f64" fmla="val 18288"/>
                <a:gd name="f65" fmla="val 8190319"/>
                <a:gd name="f66" fmla="val 465861"/>
                <a:gd name="f67" fmla="val 8978455"/>
                <a:gd name="f68" fmla="val 485927"/>
                <a:gd name="f69" fmla="val 9024175"/>
                <a:gd name="f70" fmla="val 498665"/>
                <a:gd name="f71" fmla="val 9075966"/>
                <a:gd name="f72" fmla="val 504012"/>
                <a:gd name="f73" fmla="val 9130894"/>
                <a:gd name="f74" fmla="val 501865"/>
                <a:gd name="f75" fmla="val 9186024"/>
                <a:gd name="f76" fmla="val 492150"/>
                <a:gd name="f77" fmla="val 9238463"/>
                <a:gd name="f78" fmla="val 474776"/>
                <a:gd name="f79" fmla="val 9285249"/>
                <a:gd name="f80" fmla="val 73660"/>
                <a:gd name="f81" fmla="val 10097643"/>
                <a:gd name="f82" fmla="val 58102"/>
                <a:gd name="f83" fmla="val 10145103"/>
                <a:gd name="f84" fmla="val 61341"/>
                <a:gd name="f85" fmla="val 10182974"/>
                <a:gd name="f86" fmla="val 81800"/>
                <a:gd name="f87" fmla="val 10209276"/>
                <a:gd name="f88" fmla="val 117944"/>
                <a:gd name="f89" fmla="val 10221989"/>
                <a:gd name="f90" fmla="val 168198"/>
                <a:gd name="f91" fmla="val 10219106"/>
                <a:gd name="f92" fmla="val 1062545"/>
                <a:gd name="f93" fmla="val 10040620"/>
                <a:gd name="f94" fmla="val 1105166"/>
                <a:gd name="f95" fmla="val 10035959"/>
                <a:gd name="f96" fmla="val 1150683"/>
                <a:gd name="f97" fmla="val 10037839"/>
                <a:gd name="f98" fmla="val 1197343"/>
                <a:gd name="f99" fmla="val 10045725"/>
                <a:gd name="f100" fmla="val 1243342"/>
                <a:gd name="f101" fmla="val 10059111"/>
                <a:gd name="f102" fmla="val 1286891"/>
                <a:gd name="f103" fmla="val 10077475"/>
                <a:gd name="f104" fmla="val 1326235"/>
                <a:gd name="f105" fmla="val 10100285"/>
                <a:gd name="f106" fmla="val 1359560"/>
                <a:gd name="f107" fmla="val 10127056"/>
                <a:gd name="f108" fmla="val 2014867"/>
                <a:gd name="f109" fmla="val 10756278"/>
                <a:gd name="f110" fmla="val 2055596"/>
                <a:gd name="f111" fmla="val 10785627"/>
                <a:gd name="f112" fmla="val 2092934"/>
                <a:gd name="f113" fmla="val 10794289"/>
                <a:gd name="f114" fmla="val 2147862"/>
                <a:gd name="f115" fmla="val 10752976"/>
                <a:gd name="f116" fmla="val 2160638"/>
                <a:gd name="f117" fmla="val 10704690"/>
                <a:gd name="f118" fmla="val 2265769"/>
                <a:gd name="f119" fmla="val 9806229"/>
                <a:gd name="f120" fmla="val 2276652"/>
                <a:gd name="f121" fmla="val 9757550"/>
                <a:gd name="f122" fmla="val 2297049"/>
                <a:gd name="f123" fmla="val 9708223"/>
                <a:gd name="f124" fmla="val 2325281"/>
                <a:gd name="f125" fmla="val 9660687"/>
                <a:gd name="f126" fmla="val 2359710"/>
                <a:gd name="f127" fmla="val 9617329"/>
                <a:gd name="f128" fmla="val 2398649"/>
                <a:gd name="f129" fmla="val 9580575"/>
                <a:gd name="f130" fmla="val 2440444"/>
                <a:gd name="f131" fmla="val 9552851"/>
                <a:gd name="f132" fmla="val 3246551"/>
                <a:gd name="f133" fmla="val 9129370"/>
                <a:gd name="f134" fmla="val 3287280"/>
                <a:gd name="f135" fmla="val 9100033"/>
                <a:gd name="f136" fmla="val 9180982"/>
                <a:gd name="f137" fmla="val 6492062"/>
                <a:gd name="f138" fmla="val 9144914"/>
                <a:gd name="f139" fmla="val 6437490"/>
                <a:gd name="f140" fmla="val 9107526"/>
                <a:gd name="f141" fmla="val 6419761"/>
                <a:gd name="f142" fmla="val 9057830"/>
                <a:gd name="f143" fmla="val 6409969"/>
                <a:gd name="f144" fmla="val 7829855"/>
                <a:gd name="f145" fmla="val 6290208"/>
                <a:gd name="f146" fmla="val 7785709"/>
                <a:gd name="f147" fmla="val 6282779"/>
                <a:gd name="f148" fmla="val 7740586"/>
                <a:gd name="f149" fmla="val 6269355"/>
                <a:gd name="f150" fmla="val 7695463"/>
                <a:gd name="f151" fmla="val 6250597"/>
                <a:gd name="f152" fmla="val 7651331"/>
                <a:gd name="f153" fmla="val 6227153"/>
                <a:gd name="f154" fmla="val 7609179"/>
                <a:gd name="f155" fmla="val 6199644"/>
                <a:gd name="f156" fmla="val 7569987"/>
                <a:gd name="f157" fmla="val 6168733"/>
                <a:gd name="f158" fmla="val 7534770"/>
                <a:gd name="f159" fmla="val 6135065"/>
                <a:gd name="f160" fmla="val 7504481"/>
                <a:gd name="f161" fmla="val 6099264"/>
                <a:gd name="f162" fmla="val 7480122"/>
                <a:gd name="f163" fmla="val 6062002"/>
                <a:gd name="f164" fmla="val 6883501"/>
                <a:gd name="f165" fmla="val 4991151"/>
                <a:gd name="f166" fmla="val 6854774"/>
                <a:gd name="f167" fmla="val 4949761"/>
                <a:gd name="f168" fmla="val 6823570"/>
                <a:gd name="f169" fmla="val 4922723"/>
                <a:gd name="f170" fmla="val 6791160"/>
                <a:gd name="f171" fmla="val 4909972"/>
                <a:gd name="f172" fmla="val 6758775"/>
                <a:gd name="f173" fmla="val 4911458"/>
                <a:gd name="f174" fmla="val 6727685"/>
                <a:gd name="f175" fmla="val 4927117"/>
                <a:gd name="f176" fmla="val 6699148"/>
                <a:gd name="f177" fmla="val 4956899"/>
                <a:gd name="f178" fmla="val 6674396"/>
                <a:gd name="f179" fmla="val 5000752"/>
                <a:gd name="f180" fmla="val 6180036"/>
                <a:gd name="f181" fmla="val 6121641"/>
                <a:gd name="f182" fmla="val 6159258"/>
                <a:gd name="f183" fmla="val 6160973"/>
                <a:gd name="f184" fmla="val 6132436"/>
                <a:gd name="f185" fmla="val 6199378"/>
                <a:gd name="f186" fmla="val 6100496"/>
                <a:gd name="f187" fmla="val 6236144"/>
                <a:gd name="f188" fmla="val 6064364"/>
                <a:gd name="f189" fmla="val 6270510"/>
                <a:gd name="f190" fmla="val 6024956"/>
                <a:gd name="f191" fmla="val 6301752"/>
                <a:gd name="f192" fmla="val 5983186"/>
                <a:gd name="f193" fmla="val 6329146"/>
                <a:gd name="f194" fmla="val 5940006"/>
                <a:gd name="f195" fmla="val 6351956"/>
                <a:gd name="f196" fmla="val 5896305"/>
                <a:gd name="f197" fmla="val 6369444"/>
                <a:gd name="f198" fmla="val 5853036"/>
                <a:gd name="f199" fmla="val 6380886"/>
                <a:gd name="f200" fmla="val 4641507"/>
                <a:gd name="f201" fmla="val 6612572"/>
                <a:gd name="f202" fmla="val 4592917"/>
                <a:gd name="f203" fmla="val 6626873"/>
                <a:gd name="f204" fmla="val 4557344"/>
                <a:gd name="f205" fmla="val 6647942"/>
                <a:gd name="f206" fmla="val 4535094"/>
                <a:gd name="f207" fmla="val 6674574"/>
                <a:gd name="f208" fmla="val 4526508"/>
                <a:gd name="f209" fmla="val 6705562"/>
                <a:gd name="f210" fmla="val 4531919"/>
                <a:gd name="f211" fmla="val 6739725"/>
                <a:gd name="f212" fmla="val 4551667"/>
                <a:gd name="f213" fmla="val 6775844"/>
                <a:gd name="f214" fmla="val 4586084"/>
                <a:gd name="f215" fmla="val 6812724"/>
                <a:gd name="f216" fmla="val 5508498"/>
                <a:gd name="f217" fmla="val 7625270"/>
                <a:gd name="f218" fmla="val 5539816"/>
                <a:gd name="f219" fmla="val 7657008"/>
                <a:gd name="f220" fmla="val 5568366"/>
                <a:gd name="f221" fmla="val 7694168"/>
                <a:gd name="f222" fmla="val 5593753"/>
                <a:gd name="f223" fmla="val 7735646"/>
                <a:gd name="f224" fmla="val 5615559"/>
                <a:gd name="f225" fmla="val 7780337"/>
                <a:gd name="f226" fmla="val 5633351"/>
                <a:gd name="f227" fmla="val 7827162"/>
                <a:gd name="f228" fmla="val 5646725"/>
                <a:gd name="f229" fmla="val 7875003"/>
                <a:gd name="f230" fmla="val 5655259"/>
                <a:gd name="f231" fmla="val 7922768"/>
                <a:gd name="f232" fmla="val 5658536"/>
                <a:gd name="f233" fmla="val 7969377"/>
                <a:gd name="f234" fmla="val 5656148"/>
                <a:gd name="f235" fmla="val 8013713"/>
                <a:gd name="f236" fmla="val 5504002"/>
                <a:gd name="f237" fmla="val 9227769"/>
                <a:gd name="f238" fmla="val 5502694"/>
                <a:gd name="f239" fmla="val 9277985"/>
                <a:gd name="f240" fmla="val 5511901"/>
                <a:gd name="f241" fmla="val 9318028"/>
                <a:gd name="f242" fmla="val 5530570"/>
                <a:gd name="f243" fmla="val 9347238"/>
                <a:gd name="f244" fmla="val 5557647"/>
                <a:gd name="f245" fmla="val 9364904"/>
                <a:gd name="f246" fmla="val 5592089"/>
                <a:gd name="f247" fmla="val 9370352"/>
                <a:gd name="f248" fmla="val 5632831"/>
                <a:gd name="f249" fmla="val 9362897"/>
                <a:gd name="f250" fmla="val 5678830"/>
                <a:gd name="f251" fmla="val 9341853"/>
                <a:gd name="f252" fmla="val 6743319"/>
                <a:gd name="f253" fmla="val 8723122"/>
                <a:gd name="f254" fmla="val 6783438"/>
                <a:gd name="f255" fmla="val 8703399"/>
                <a:gd name="f256" fmla="val 6827901"/>
                <a:gd name="f257" fmla="val 8687956"/>
                <a:gd name="f258" fmla="val 6875526"/>
                <a:gd name="f259" fmla="val 8676830"/>
                <a:gd name="f260" fmla="val 6925132"/>
                <a:gd name="f261" fmla="val 8670087"/>
                <a:gd name="f262" fmla="val 6975538"/>
                <a:gd name="f263" fmla="val 8667775"/>
                <a:gd name="f264" fmla="val 7025564"/>
                <a:gd name="f265" fmla="val 8669960"/>
                <a:gd name="f266" fmla="val 7074027"/>
                <a:gd name="f267" fmla="val 8676678"/>
                <a:gd name="f268" fmla="val 7119747"/>
                <a:gd name="f269" fmla="val 8687994"/>
                <a:gd name="f270" fmla="val 7161543"/>
                <a:gd name="f271" fmla="val 8703958"/>
                <a:gd name="f272" fmla="val 8279066"/>
                <a:gd name="f273" fmla="val 9222575"/>
                <a:gd name="f274" fmla="val 8326844"/>
                <a:gd name="f275" fmla="val 9239313"/>
                <a:gd name="f276" fmla="val 8368106"/>
                <a:gd name="f277" fmla="val 9243009"/>
                <a:gd name="f278" fmla="val 8427212"/>
                <a:gd name="f279" fmla="val 9214358"/>
                <a:gd name="f280" fmla="val 8448535"/>
                <a:gd name="f281" fmla="val 9142832"/>
                <a:gd name="f282" fmla="val 8442566"/>
                <a:gd name="f283" fmla="val 9092946"/>
                <a:gd name="f284" fmla="val 8177987"/>
                <a:gd name="f285" fmla="val 7898028"/>
                <a:gd name="f286" fmla="val 8171472"/>
                <a:gd name="f287" fmla="val 7854099"/>
                <a:gd name="f288" fmla="val 8170405"/>
                <a:gd name="f289" fmla="val 7807388"/>
                <a:gd name="f290" fmla="val 8174456"/>
                <a:gd name="f291" fmla="val 7759039"/>
                <a:gd name="f292" fmla="val 8183308"/>
                <a:gd name="f293" fmla="val 7710170"/>
                <a:gd name="f294" fmla="val 8196669"/>
                <a:gd name="f295" fmla="val 7661935"/>
                <a:gd name="f296" fmla="val 8214220"/>
                <a:gd name="f297" fmla="val 7615428"/>
                <a:gd name="f298" fmla="val 8235632"/>
                <a:gd name="f299" fmla="val 7571816"/>
                <a:gd name="f300" fmla="val 8260601"/>
                <a:gd name="f301" fmla="val 7532205"/>
                <a:gd name="f302" fmla="val 8288820"/>
                <a:gd name="f303" fmla="val 7497737"/>
                <a:gd name="f304" fmla="val 9131656"/>
                <a:gd name="f305" fmla="val 6604216"/>
                <a:gd name="f306" fmla="val 9162478"/>
                <a:gd name="f307" fmla="val 6564338"/>
                <a:gd name="f308" fmla="val 9178773"/>
                <a:gd name="f309" fmla="val 6526568"/>
                <a:gd name="f310" fmla="val 16129686"/>
                <a:gd name="f311" fmla="val 1713699"/>
                <a:gd name="f312" fmla="val 16118421"/>
                <a:gd name="f313" fmla="val 1646021"/>
                <a:gd name="f314" fmla="val 16075914"/>
                <a:gd name="f315" fmla="val 1596999"/>
                <a:gd name="f316" fmla="val 16004362"/>
                <a:gd name="f317" fmla="val 1570012"/>
                <a:gd name="f318" fmla="val 15958376"/>
                <a:gd name="f319" fmla="val 1565859"/>
                <a:gd name="f320" fmla="val 15905950"/>
                <a:gd name="f321" fmla="val 1568475"/>
                <a:gd name="f322" fmla="val 13981684"/>
                <a:gd name="f323" fmla="val 1781873"/>
                <a:gd name="f324" fmla="val 13937031"/>
                <a:gd name="f325" fmla="val 1784769"/>
                <a:gd name="f326" fmla="val 13890701"/>
                <a:gd name="f327" fmla="val 1783905"/>
                <a:gd name="f328" fmla="val 13843127"/>
                <a:gd name="f329" fmla="val 1779447"/>
                <a:gd name="f330" fmla="val 13794791"/>
                <a:gd name="f331" fmla="val 1771586"/>
                <a:gd name="f332" fmla="val 13746125"/>
                <a:gd name="f333" fmla="val 1760499"/>
                <a:gd name="f334" fmla="val 13697611"/>
                <a:gd name="f335" fmla="val 1746364"/>
                <a:gd name="f336" fmla="val 13649693"/>
                <a:gd name="f337" fmla="val 1729346"/>
                <a:gd name="f338" fmla="val 13602843"/>
                <a:gd name="f339" fmla="val 1709635"/>
                <a:gd name="f340" fmla="val 13557517"/>
                <a:gd name="f341" fmla="val 1687410"/>
                <a:gd name="f342" fmla="val 13514172"/>
                <a:gd name="f343" fmla="val 1662849"/>
                <a:gd name="f344" fmla="val 13473265"/>
                <a:gd name="f345" fmla="val 1636115"/>
                <a:gd name="f346" fmla="val 13435254"/>
                <a:gd name="f347" fmla="val 1607400"/>
                <a:gd name="f348" fmla="val 13400608"/>
                <a:gd name="f349" fmla="val 1576882"/>
                <a:gd name="f350" fmla="val 13369773"/>
                <a:gd name="f351" fmla="val 1544726"/>
                <a:gd name="f352" fmla="val 12101589"/>
                <a:gd name="f353" fmla="val 94005"/>
                <a:gd name="f354" fmla="val 12064848"/>
                <a:gd name="f355" fmla="val 56832"/>
                <a:gd name="f356" fmla="val 12028208"/>
                <a:gd name="f357" fmla="val 28968"/>
                <a:gd name="f358" fmla="val 11992166"/>
                <a:gd name="f359" fmla="val 10299"/>
                <a:gd name="f360" fmla="val 11957190"/>
                <a:gd name="f361" fmla="val 685"/>
                <a:gd name="f362" fmla="val 11923776"/>
                <a:gd name="f363" fmla="val 11892432"/>
                <a:gd name="f364" fmla="val 8128"/>
                <a:gd name="f365" fmla="val 11837873"/>
                <a:gd name="f366" fmla="val 50279"/>
                <a:gd name="f367" fmla="val 11815661"/>
                <a:gd name="f368" fmla="val 84061"/>
                <a:gd name="f369" fmla="val 11797462"/>
                <a:gd name="f370" fmla="val 126149"/>
                <a:gd name="f371" fmla="val 11783771"/>
                <a:gd name="f372" fmla="val 176390"/>
                <a:gd name="f373" fmla="val 11393805"/>
                <a:gd name="f374" fmla="val 2056803"/>
                <a:gd name="f375" fmla="val 11382794"/>
                <a:gd name="f376" fmla="val 2099805"/>
                <a:gd name="f377" fmla="val 11367643"/>
                <a:gd name="f378" fmla="val 2143239"/>
                <a:gd name="f379" fmla="val 11348669"/>
                <a:gd name="f380" fmla="val 2186724"/>
                <a:gd name="f381" fmla="val 11326190"/>
                <a:gd name="f382" fmla="val 2229878"/>
                <a:gd name="f383" fmla="val 11300511"/>
                <a:gd name="f384" fmla="val 2272347"/>
                <a:gd name="f385" fmla="val 11271949"/>
                <a:gd name="f386" fmla="val 2313724"/>
                <a:gd name="f387" fmla="val 11240821"/>
                <a:gd name="f388" fmla="val 2353640"/>
                <a:gd name="f389" fmla="val 11207433"/>
                <a:gd name="f390" fmla="val 2391727"/>
                <a:gd name="f391" fmla="val 11172101"/>
                <a:gd name="f392" fmla="val 2427605"/>
                <a:gd name="f393" fmla="val 11135131"/>
                <a:gd name="f394" fmla="val 2460879"/>
                <a:gd name="f395" fmla="val 11096854"/>
                <a:gd name="f396" fmla="val 2491194"/>
                <a:gd name="f397" fmla="val 11057560"/>
                <a:gd name="f398" fmla="val 2518156"/>
                <a:gd name="f399" fmla="val 11017568"/>
                <a:gd name="f400" fmla="val 2541384"/>
                <a:gd name="f401" fmla="val 10977194"/>
                <a:gd name="f402" fmla="val 2560523"/>
                <a:gd name="f403" fmla="val 9193797"/>
                <a:gd name="f404" fmla="val 3308058"/>
                <a:gd name="f405" fmla="val 9146769"/>
                <a:gd name="f406" fmla="val 3331210"/>
                <a:gd name="f407" fmla="val 9108719"/>
                <a:gd name="f408" fmla="val 3357143"/>
                <a:gd name="f409" fmla="val 9079662"/>
                <a:gd name="f410" fmla="val 3385375"/>
                <a:gd name="f411" fmla="val 9048648"/>
                <a:gd name="f412" fmla="val 3446691"/>
                <a:gd name="f413" fmla="val 9046756"/>
                <a:gd name="f414" fmla="val 3478771"/>
                <a:gd name="f415" fmla="val 9053970"/>
                <a:gd name="f416" fmla="val 3511118"/>
                <a:gd name="f417" fmla="val 9095867"/>
                <a:gd name="f418" fmla="val 3574643"/>
                <a:gd name="f419" fmla="val 9130614"/>
                <a:gd name="f420" fmla="val 3604806"/>
                <a:gd name="f421" fmla="val 9174582"/>
                <a:gd name="f422" fmla="val 3633228"/>
                <a:gd name="f423" fmla="val 10857840"/>
                <a:gd name="f424" fmla="val 4582033"/>
                <a:gd name="f425" fmla="val 10895673"/>
                <a:gd name="f426" fmla="val 4605706"/>
                <a:gd name="f427" fmla="val 10932655"/>
                <a:gd name="f428" fmla="val 4633417"/>
                <a:gd name="f429" fmla="val 10968507"/>
                <a:gd name="f430" fmla="val 4664735"/>
                <a:gd name="f431" fmla="val 11002963"/>
                <a:gd name="f432" fmla="val 4699266"/>
                <a:gd name="f433" fmla="val 11035754"/>
                <a:gd name="f434" fmla="val 4736604"/>
                <a:gd name="f435" fmla="val 11066628"/>
                <a:gd name="f436" fmla="val 4776317"/>
                <a:gd name="f437" fmla="val 11095304"/>
                <a:gd name="f438" fmla="val 4818011"/>
                <a:gd name="f439" fmla="val 11121517"/>
                <a:gd name="f440" fmla="val 4861255"/>
                <a:gd name="f441" fmla="val 11145012"/>
                <a:gd name="f442" fmla="val 4905667"/>
                <a:gd name="f443" fmla="val 11165510"/>
                <a:gd name="f444" fmla="val 4950803"/>
                <a:gd name="f445" fmla="val 11182756"/>
                <a:gd name="f446" fmla="val 4996269"/>
                <a:gd name="f447" fmla="val 11196485"/>
                <a:gd name="f448" fmla="val 5041646"/>
                <a:gd name="f449" fmla="val 11206417"/>
                <a:gd name="f450" fmla="val 5086540"/>
                <a:gd name="f451" fmla="val 11212297"/>
                <a:gd name="f452" fmla="val 5130520"/>
                <a:gd name="f453" fmla="val 11378260"/>
                <a:gd name="f454" fmla="val 7043255"/>
                <a:gd name="f455" fmla="val 11385931"/>
                <a:gd name="f456" fmla="val 7094728"/>
                <a:gd name="f457" fmla="val 11399037"/>
                <a:gd name="f458" fmla="val 7138619"/>
                <a:gd name="f459" fmla="val 11417135"/>
                <a:gd name="f460" fmla="val 7174725"/>
                <a:gd name="f461" fmla="val 11466347"/>
                <a:gd name="f462" fmla="val 7222909"/>
                <a:gd name="f463" fmla="val 11529784"/>
                <a:gd name="f464" fmla="val 7237793"/>
                <a:gd name="f465" fmla="val 11565649"/>
                <a:gd name="f466" fmla="val 7232294"/>
                <a:gd name="f467" fmla="val 11603660"/>
                <a:gd name="f468" fmla="val 7217918"/>
                <a:gd name="f469" fmla="val 11643322"/>
                <a:gd name="f470" fmla="val 7194486"/>
                <a:gd name="f471" fmla="val 11684165"/>
                <a:gd name="f472" fmla="val 7161809"/>
                <a:gd name="f473" fmla="val 13114477"/>
                <a:gd name="f474" fmla="val 5867730"/>
                <a:gd name="f475" fmla="val 13148882"/>
                <a:gd name="f476" fmla="val 5839371"/>
                <a:gd name="f477" fmla="val 13186880"/>
                <a:gd name="f478" fmla="val 5813056"/>
                <a:gd name="f479" fmla="val 13228003"/>
                <a:gd name="f480" fmla="val 5788939"/>
                <a:gd name="f481" fmla="val 13271767"/>
                <a:gd name="f482" fmla="val 5767121"/>
                <a:gd name="f483" fmla="val 13317715"/>
                <a:gd name="f484" fmla="val 5747740"/>
                <a:gd name="f485" fmla="val 13365340"/>
                <a:gd name="f486" fmla="val 5730913"/>
                <a:gd name="f487" fmla="val 13414197"/>
                <a:gd name="f488" fmla="val 5716752"/>
                <a:gd name="f489" fmla="val 13463778"/>
                <a:gd name="f490" fmla="val 5705399"/>
                <a:gd name="f491" fmla="val 13513638"/>
                <a:gd name="f492" fmla="val 5696978"/>
                <a:gd name="f493" fmla="val 13563270"/>
                <a:gd name="f494" fmla="val 5691594"/>
                <a:gd name="f495" fmla="val 13612216"/>
                <a:gd name="f496" fmla="val 5689397"/>
                <a:gd name="f497" fmla="val 13659993"/>
                <a:gd name="f498" fmla="val 5690476"/>
                <a:gd name="f499" fmla="val 13706132"/>
                <a:gd name="f500" fmla="val 5694985"/>
                <a:gd name="f501" fmla="val 13750138"/>
                <a:gd name="f502" fmla="val 5703049"/>
                <a:gd name="f503" fmla="val 15636126"/>
                <a:gd name="f504" fmla="val 6137580"/>
                <a:gd name="f505" fmla="val 15687891"/>
                <a:gd name="f506" fmla="val 6146254"/>
                <a:gd name="f507" fmla="val 15734043"/>
                <a:gd name="f508" fmla="val 6147447"/>
                <a:gd name="f509" fmla="val 15774289"/>
                <a:gd name="f510" fmla="val 6141542"/>
                <a:gd name="f511" fmla="val 15835719"/>
                <a:gd name="f512" fmla="val 6110021"/>
                <a:gd name="f513" fmla="val 15869615"/>
                <a:gd name="f514" fmla="val 6054801"/>
                <a:gd name="f515" fmla="val 15875419"/>
                <a:gd name="f516" fmla="val 6019279"/>
                <a:gd name="f517" fmla="val 15873375"/>
                <a:gd name="f518" fmla="val 5978995"/>
                <a:gd name="f519" fmla="val 15863151"/>
                <a:gd name="f520" fmla="val 5934341"/>
                <a:gd name="f521" fmla="val 15844444"/>
                <a:gd name="f522" fmla="val 5885713"/>
                <a:gd name="f523" fmla="val 15045119"/>
                <a:gd name="f524" fmla="val 4137164"/>
                <a:gd name="f525" fmla="val 15028545"/>
                <a:gd name="f526" fmla="val 4095953"/>
                <a:gd name="f527" fmla="val 15015058"/>
                <a:gd name="f528" fmla="val 4051998"/>
                <a:gd name="f529" fmla="val 15004618"/>
                <a:gd name="f530" fmla="val 4005757"/>
                <a:gd name="f531" fmla="val 14997227"/>
                <a:gd name="f532" fmla="val 3957739"/>
                <a:gd name="f533" fmla="val 14992820"/>
                <a:gd name="f534" fmla="val 3908425"/>
                <a:gd name="f535" fmla="val 14991398"/>
                <a:gd name="f536" fmla="val 3858310"/>
                <a:gd name="f537" fmla="val 14992909"/>
                <a:gd name="f538" fmla="val 3807879"/>
                <a:gd name="f539" fmla="val 14997341"/>
                <a:gd name="f540" fmla="val 3757599"/>
                <a:gd name="f541" fmla="val 15004657"/>
                <a:gd name="f542" fmla="val 3707993"/>
                <a:gd name="f543" fmla="val 15014829"/>
                <a:gd name="f544" fmla="val 3659530"/>
                <a:gd name="f545" fmla="val 15027834"/>
                <a:gd name="f546" fmla="val 3612705"/>
                <a:gd name="f547" fmla="val 15043633"/>
                <a:gd name="f548" fmla="val 3567988"/>
                <a:gd name="f549" fmla="val 15062200"/>
                <a:gd name="f550" fmla="val 3525888"/>
                <a:gd name="f551" fmla="val 15083511"/>
                <a:gd name="f552" fmla="val 3486886"/>
                <a:gd name="f553" fmla="val 16083191"/>
                <a:gd name="f554" fmla="val 1842757"/>
                <a:gd name="f555" fmla="val 16107512"/>
                <a:gd name="f556" fmla="val 1796630"/>
                <a:gd name="f557" fmla="val 16122917"/>
                <a:gd name="f558" fmla="val 1753476"/>
                <a:gd name="f559" fmla="*/ f0 1 16130269"/>
                <a:gd name="f560" fmla="*/ f1 1 10794365"/>
                <a:gd name="f561" fmla="+- f4 0 f2"/>
                <a:gd name="f562" fmla="+- f3 0 f2"/>
                <a:gd name="f563" fmla="*/ f562 1 16130269"/>
                <a:gd name="f564" fmla="*/ f561 1 10794365"/>
                <a:gd name="f565" fmla="*/ f2 1 f563"/>
                <a:gd name="f566" fmla="*/ f3 1 f563"/>
                <a:gd name="f567" fmla="*/ f2 1 f564"/>
                <a:gd name="f568" fmla="*/ f4 1 f564"/>
                <a:gd name="f569" fmla="*/ f565 f559 1"/>
                <a:gd name="f570" fmla="*/ f566 f559 1"/>
                <a:gd name="f571" fmla="*/ f568 f560 1"/>
                <a:gd name="f572" fmla="*/ f567 f560 1"/>
              </a:gdLst>
              <a:ahLst/>
              <a:cxnLst>
                <a:cxn ang="3cd4">
                  <a:pos x="hc" y="t"/>
                </a:cxn>
                <a:cxn ang="0">
                  <a:pos x="r" y="vc"/>
                </a:cxn>
                <a:cxn ang="cd4">
                  <a:pos x="hc" y="b"/>
                </a:cxn>
                <a:cxn ang="cd2">
                  <a:pos x="l" y="vc"/>
                </a:cxn>
              </a:cxnLst>
              <a:rect l="f569" t="f572" r="f570" b="f571"/>
              <a:pathLst>
                <a:path w="16130269" h="10794365">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5" y="f6"/>
                  </a:lnTo>
                  <a:close/>
                </a:path>
                <a:path w="16130269" h="10794365">
                  <a:moveTo>
                    <a:pt x="f136" y="f137"/>
                  </a:move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34" y="f235"/>
                  </a:lnTo>
                  <a:lnTo>
                    <a:pt x="f236" y="f237"/>
                  </a:lnTo>
                  <a:lnTo>
                    <a:pt x="f238" y="f239"/>
                  </a:lnTo>
                  <a:lnTo>
                    <a:pt x="f240" y="f241"/>
                  </a:lnTo>
                  <a:lnTo>
                    <a:pt x="f242" y="f243"/>
                  </a:lnTo>
                  <a:lnTo>
                    <a:pt x="f244" y="f245"/>
                  </a:lnTo>
                  <a:lnTo>
                    <a:pt x="f246" y="f247"/>
                  </a:lnTo>
                  <a:lnTo>
                    <a:pt x="f248" y="f249"/>
                  </a:lnTo>
                  <a:lnTo>
                    <a:pt x="f250" y="f251"/>
                  </a:lnTo>
                  <a:lnTo>
                    <a:pt x="f252" y="f253"/>
                  </a:lnTo>
                  <a:lnTo>
                    <a:pt x="f254" y="f255"/>
                  </a:lnTo>
                  <a:lnTo>
                    <a:pt x="f256" y="f257"/>
                  </a:lnTo>
                  <a:lnTo>
                    <a:pt x="f258" y="f259"/>
                  </a:lnTo>
                  <a:lnTo>
                    <a:pt x="f260" y="f261"/>
                  </a:lnTo>
                  <a:lnTo>
                    <a:pt x="f262" y="f263"/>
                  </a:lnTo>
                  <a:lnTo>
                    <a:pt x="f264" y="f265"/>
                  </a:lnTo>
                  <a:lnTo>
                    <a:pt x="f266" y="f267"/>
                  </a:lnTo>
                  <a:lnTo>
                    <a:pt x="f268" y="f269"/>
                  </a:lnTo>
                  <a:lnTo>
                    <a:pt x="f270" y="f271"/>
                  </a:lnTo>
                  <a:lnTo>
                    <a:pt x="f272" y="f273"/>
                  </a:lnTo>
                  <a:lnTo>
                    <a:pt x="f274" y="f275"/>
                  </a:lnTo>
                  <a:lnTo>
                    <a:pt x="f276" y="f277"/>
                  </a:lnTo>
                  <a:lnTo>
                    <a:pt x="f278" y="f279"/>
                  </a:lnTo>
                  <a:lnTo>
                    <a:pt x="f280" y="f281"/>
                  </a:lnTo>
                  <a:lnTo>
                    <a:pt x="f282" y="f283"/>
                  </a:lnTo>
                  <a:lnTo>
                    <a:pt x="f284" y="f285"/>
                  </a:lnTo>
                  <a:lnTo>
                    <a:pt x="f286" y="f287"/>
                  </a:lnTo>
                  <a:lnTo>
                    <a:pt x="f288" y="f289"/>
                  </a:lnTo>
                  <a:lnTo>
                    <a:pt x="f290" y="f291"/>
                  </a:lnTo>
                  <a:lnTo>
                    <a:pt x="f292" y="f293"/>
                  </a:lnTo>
                  <a:lnTo>
                    <a:pt x="f294" y="f295"/>
                  </a:lnTo>
                  <a:lnTo>
                    <a:pt x="f296" y="f297"/>
                  </a:lnTo>
                  <a:lnTo>
                    <a:pt x="f298" y="f299"/>
                  </a:lnTo>
                  <a:lnTo>
                    <a:pt x="f300" y="f301"/>
                  </a:lnTo>
                  <a:lnTo>
                    <a:pt x="f302" y="f303"/>
                  </a:lnTo>
                  <a:lnTo>
                    <a:pt x="f304" y="f305"/>
                  </a:lnTo>
                  <a:lnTo>
                    <a:pt x="f306" y="f307"/>
                  </a:lnTo>
                  <a:lnTo>
                    <a:pt x="f308" y="f309"/>
                  </a:lnTo>
                  <a:lnTo>
                    <a:pt x="f136" y="f137"/>
                  </a:lnTo>
                  <a:close/>
                </a:path>
                <a:path w="16130269" h="10794365">
                  <a:moveTo>
                    <a:pt x="f310" y="f311"/>
                  </a:moveTo>
                  <a:lnTo>
                    <a:pt x="f312" y="f313"/>
                  </a:lnTo>
                  <a:lnTo>
                    <a:pt x="f314" y="f315"/>
                  </a:lnTo>
                  <a:lnTo>
                    <a:pt x="f316" y="f317"/>
                  </a:lnTo>
                  <a:lnTo>
                    <a:pt x="f318" y="f319"/>
                  </a:lnTo>
                  <a:lnTo>
                    <a:pt x="f320" y="f321"/>
                  </a:lnTo>
                  <a:lnTo>
                    <a:pt x="f322" y="f323"/>
                  </a:lnTo>
                  <a:lnTo>
                    <a:pt x="f324" y="f325"/>
                  </a:lnTo>
                  <a:lnTo>
                    <a:pt x="f326" y="f327"/>
                  </a:lnTo>
                  <a:lnTo>
                    <a:pt x="f328" y="f329"/>
                  </a:lnTo>
                  <a:lnTo>
                    <a:pt x="f330" y="f331"/>
                  </a:lnTo>
                  <a:lnTo>
                    <a:pt x="f332" y="f333"/>
                  </a:lnTo>
                  <a:lnTo>
                    <a:pt x="f334" y="f335"/>
                  </a:lnTo>
                  <a:lnTo>
                    <a:pt x="f336" y="f337"/>
                  </a:lnTo>
                  <a:lnTo>
                    <a:pt x="f338" y="f339"/>
                  </a:lnTo>
                  <a:lnTo>
                    <a:pt x="f340" y="f341"/>
                  </a:lnTo>
                  <a:lnTo>
                    <a:pt x="f342" y="f343"/>
                  </a:lnTo>
                  <a:lnTo>
                    <a:pt x="f344" y="f345"/>
                  </a:lnTo>
                  <a:lnTo>
                    <a:pt x="f346" y="f347"/>
                  </a:lnTo>
                  <a:lnTo>
                    <a:pt x="f348" y="f349"/>
                  </a:lnTo>
                  <a:lnTo>
                    <a:pt x="f350" y="f351"/>
                  </a:lnTo>
                  <a:lnTo>
                    <a:pt x="f352" y="f353"/>
                  </a:lnTo>
                  <a:lnTo>
                    <a:pt x="f354" y="f355"/>
                  </a:lnTo>
                  <a:lnTo>
                    <a:pt x="f356" y="f357"/>
                  </a:lnTo>
                  <a:lnTo>
                    <a:pt x="f358" y="f359"/>
                  </a:lnTo>
                  <a:lnTo>
                    <a:pt x="f360" y="f361"/>
                  </a:lnTo>
                  <a:lnTo>
                    <a:pt x="f362" y="f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lnTo>
                    <a:pt x="f409" y="f410"/>
                  </a:lnTo>
                  <a:lnTo>
                    <a:pt x="f411" y="f412"/>
                  </a:lnTo>
                  <a:lnTo>
                    <a:pt x="f413" y="f414"/>
                  </a:lnTo>
                  <a:lnTo>
                    <a:pt x="f415" y="f416"/>
                  </a:lnTo>
                  <a:lnTo>
                    <a:pt x="f417" y="f418"/>
                  </a:lnTo>
                  <a:lnTo>
                    <a:pt x="f419" y="f420"/>
                  </a:lnTo>
                  <a:lnTo>
                    <a:pt x="f421" y="f422"/>
                  </a:lnTo>
                  <a:lnTo>
                    <a:pt x="f423" y="f424"/>
                  </a:lnTo>
                  <a:lnTo>
                    <a:pt x="f425" y="f426"/>
                  </a:lnTo>
                  <a:lnTo>
                    <a:pt x="f427" y="f428"/>
                  </a:lnTo>
                  <a:lnTo>
                    <a:pt x="f429" y="f430"/>
                  </a:lnTo>
                  <a:lnTo>
                    <a:pt x="f431" y="f432"/>
                  </a:lnTo>
                  <a:lnTo>
                    <a:pt x="f433" y="f434"/>
                  </a:lnTo>
                  <a:lnTo>
                    <a:pt x="f435" y="f436"/>
                  </a:lnTo>
                  <a:lnTo>
                    <a:pt x="f437" y="f438"/>
                  </a:lnTo>
                  <a:lnTo>
                    <a:pt x="f439" y="f440"/>
                  </a:lnTo>
                  <a:lnTo>
                    <a:pt x="f441" y="f442"/>
                  </a:lnTo>
                  <a:lnTo>
                    <a:pt x="f443" y="f444"/>
                  </a:lnTo>
                  <a:lnTo>
                    <a:pt x="f445" y="f446"/>
                  </a:lnTo>
                  <a:lnTo>
                    <a:pt x="f447" y="f448"/>
                  </a:lnTo>
                  <a:lnTo>
                    <a:pt x="f449" y="f450"/>
                  </a:lnTo>
                  <a:lnTo>
                    <a:pt x="f451" y="f452"/>
                  </a:lnTo>
                  <a:lnTo>
                    <a:pt x="f453" y="f454"/>
                  </a:lnTo>
                  <a:lnTo>
                    <a:pt x="f455" y="f456"/>
                  </a:lnTo>
                  <a:lnTo>
                    <a:pt x="f457" y="f458"/>
                  </a:lnTo>
                  <a:lnTo>
                    <a:pt x="f459" y="f460"/>
                  </a:lnTo>
                  <a:lnTo>
                    <a:pt x="f461" y="f462"/>
                  </a:lnTo>
                  <a:lnTo>
                    <a:pt x="f463" y="f464"/>
                  </a:lnTo>
                  <a:lnTo>
                    <a:pt x="f465" y="f466"/>
                  </a:lnTo>
                  <a:lnTo>
                    <a:pt x="f467" y="f468"/>
                  </a:lnTo>
                  <a:lnTo>
                    <a:pt x="f469" y="f470"/>
                  </a:lnTo>
                  <a:lnTo>
                    <a:pt x="f471" y="f472"/>
                  </a:lnTo>
                  <a:lnTo>
                    <a:pt x="f473" y="f474"/>
                  </a:lnTo>
                  <a:lnTo>
                    <a:pt x="f475" y="f476"/>
                  </a:lnTo>
                  <a:lnTo>
                    <a:pt x="f477" y="f478"/>
                  </a:lnTo>
                  <a:lnTo>
                    <a:pt x="f479" y="f480"/>
                  </a:lnTo>
                  <a:lnTo>
                    <a:pt x="f481" y="f482"/>
                  </a:lnTo>
                  <a:lnTo>
                    <a:pt x="f483" y="f484"/>
                  </a:lnTo>
                  <a:lnTo>
                    <a:pt x="f485" y="f486"/>
                  </a:lnTo>
                  <a:lnTo>
                    <a:pt x="f487" y="f488"/>
                  </a:lnTo>
                  <a:lnTo>
                    <a:pt x="f489" y="f490"/>
                  </a:lnTo>
                  <a:lnTo>
                    <a:pt x="f491" y="f492"/>
                  </a:lnTo>
                  <a:lnTo>
                    <a:pt x="f493" y="f494"/>
                  </a:lnTo>
                  <a:lnTo>
                    <a:pt x="f495" y="f496"/>
                  </a:lnTo>
                  <a:lnTo>
                    <a:pt x="f497" y="f498"/>
                  </a:lnTo>
                  <a:lnTo>
                    <a:pt x="f499" y="f500"/>
                  </a:lnTo>
                  <a:lnTo>
                    <a:pt x="f501" y="f502"/>
                  </a:lnTo>
                  <a:lnTo>
                    <a:pt x="f503" y="f504"/>
                  </a:lnTo>
                  <a:lnTo>
                    <a:pt x="f505" y="f506"/>
                  </a:lnTo>
                  <a:lnTo>
                    <a:pt x="f507" y="f508"/>
                  </a:lnTo>
                  <a:lnTo>
                    <a:pt x="f509" y="f510"/>
                  </a:lnTo>
                  <a:lnTo>
                    <a:pt x="f511" y="f512"/>
                  </a:lnTo>
                  <a:lnTo>
                    <a:pt x="f513" y="f514"/>
                  </a:lnTo>
                  <a:lnTo>
                    <a:pt x="f515" y="f516"/>
                  </a:lnTo>
                  <a:lnTo>
                    <a:pt x="f517" y="f518"/>
                  </a:lnTo>
                  <a:lnTo>
                    <a:pt x="f519" y="f520"/>
                  </a:lnTo>
                  <a:lnTo>
                    <a:pt x="f521" y="f522"/>
                  </a:lnTo>
                  <a:lnTo>
                    <a:pt x="f523" y="f524"/>
                  </a:lnTo>
                  <a:lnTo>
                    <a:pt x="f525" y="f526"/>
                  </a:lnTo>
                  <a:lnTo>
                    <a:pt x="f527" y="f528"/>
                  </a:lnTo>
                  <a:lnTo>
                    <a:pt x="f529" y="f530"/>
                  </a:lnTo>
                  <a:lnTo>
                    <a:pt x="f531" y="f532"/>
                  </a:lnTo>
                  <a:lnTo>
                    <a:pt x="f533" y="f534"/>
                  </a:lnTo>
                  <a:lnTo>
                    <a:pt x="f535" y="f536"/>
                  </a:lnTo>
                  <a:lnTo>
                    <a:pt x="f537" y="f538"/>
                  </a:lnTo>
                  <a:lnTo>
                    <a:pt x="f539" y="f540"/>
                  </a:lnTo>
                  <a:lnTo>
                    <a:pt x="f541" y="f542"/>
                  </a:lnTo>
                  <a:lnTo>
                    <a:pt x="f543" y="f544"/>
                  </a:lnTo>
                  <a:lnTo>
                    <a:pt x="f545" y="f546"/>
                  </a:lnTo>
                  <a:lnTo>
                    <a:pt x="f547" y="f548"/>
                  </a:lnTo>
                  <a:lnTo>
                    <a:pt x="f549" y="f550"/>
                  </a:lnTo>
                  <a:lnTo>
                    <a:pt x="f551" y="f552"/>
                  </a:lnTo>
                  <a:lnTo>
                    <a:pt x="f553" y="f554"/>
                  </a:lnTo>
                  <a:lnTo>
                    <a:pt x="f555" y="f556"/>
                  </a:lnTo>
                  <a:lnTo>
                    <a:pt x="f557" y="f558"/>
                  </a:lnTo>
                  <a:lnTo>
                    <a:pt x="f310" y="f311"/>
                  </a:lnTo>
                  <a:close/>
                </a:path>
              </a:pathLst>
            </a:custGeom>
            <a:solidFill>
              <a:srgbClr val="FFFFFF">
                <a:alpha val="7998"/>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grpSp>
      <p:pic>
        <p:nvPicPr>
          <p:cNvPr id="5" name="Image 39">
            <a:extLst>
              <a:ext uri="{FF2B5EF4-FFF2-40B4-BE49-F238E27FC236}">
                <a16:creationId xmlns:a16="http://schemas.microsoft.com/office/drawing/2014/main" id="{D0D12CED-2C65-415F-945F-71B472A8AE74}"/>
              </a:ext>
            </a:extLst>
          </p:cNvPr>
          <p:cNvPicPr>
            <a:picLocks noChangeAspect="1"/>
          </p:cNvPicPr>
          <p:nvPr/>
        </p:nvPicPr>
        <p:blipFill>
          <a:blip r:embed="rId3"/>
          <a:stretch>
            <a:fillRect/>
          </a:stretch>
        </p:blipFill>
        <p:spPr>
          <a:xfrm>
            <a:off x="0" y="0"/>
            <a:ext cx="6429841" cy="4929548"/>
          </a:xfrm>
          <a:prstGeom prst="rect">
            <a:avLst/>
          </a:prstGeom>
          <a:noFill/>
          <a:ln cap="flat">
            <a:noFill/>
          </a:ln>
        </p:spPr>
      </p:pic>
      <p:pic>
        <p:nvPicPr>
          <p:cNvPr id="6" name="object 2">
            <a:extLst>
              <a:ext uri="{FF2B5EF4-FFF2-40B4-BE49-F238E27FC236}">
                <a16:creationId xmlns:a16="http://schemas.microsoft.com/office/drawing/2014/main" id="{D49C6928-5540-4C5B-9957-BEAE13E606D8}"/>
              </a:ext>
            </a:extLst>
          </p:cNvPr>
          <p:cNvPicPr>
            <a:picLocks noChangeAspect="1"/>
          </p:cNvPicPr>
          <p:nvPr/>
        </p:nvPicPr>
        <p:blipFill>
          <a:blip r:embed="rId4"/>
          <a:stretch>
            <a:fillRect/>
          </a:stretch>
        </p:blipFill>
        <p:spPr>
          <a:xfrm>
            <a:off x="17037219" y="10773049"/>
            <a:ext cx="193038" cy="194072"/>
          </a:xfrm>
          <a:prstGeom prst="rect">
            <a:avLst/>
          </a:prstGeom>
          <a:noFill/>
          <a:ln cap="flat">
            <a:noFill/>
          </a:ln>
        </p:spPr>
      </p:pic>
      <p:pic>
        <p:nvPicPr>
          <p:cNvPr id="7" name="object 3">
            <a:extLst>
              <a:ext uri="{FF2B5EF4-FFF2-40B4-BE49-F238E27FC236}">
                <a16:creationId xmlns:a16="http://schemas.microsoft.com/office/drawing/2014/main" id="{128BC8D7-356B-4F22-B9A8-019DD73DB4D1}"/>
              </a:ext>
            </a:extLst>
          </p:cNvPr>
          <p:cNvPicPr>
            <a:picLocks noChangeAspect="1"/>
          </p:cNvPicPr>
          <p:nvPr/>
        </p:nvPicPr>
        <p:blipFill>
          <a:blip r:embed="rId5"/>
          <a:stretch>
            <a:fillRect/>
          </a:stretch>
        </p:blipFill>
        <p:spPr>
          <a:xfrm>
            <a:off x="16384712" y="10779459"/>
            <a:ext cx="211610" cy="177174"/>
          </a:xfrm>
          <a:prstGeom prst="rect">
            <a:avLst/>
          </a:prstGeom>
          <a:noFill/>
          <a:ln cap="flat">
            <a:noFill/>
          </a:ln>
        </p:spPr>
      </p:pic>
      <p:pic>
        <p:nvPicPr>
          <p:cNvPr id="8" name="object 4">
            <a:extLst>
              <a:ext uri="{FF2B5EF4-FFF2-40B4-BE49-F238E27FC236}">
                <a16:creationId xmlns:a16="http://schemas.microsoft.com/office/drawing/2014/main" id="{5ED3F4C9-4993-4958-8BA6-2A902DEC1EA3}"/>
              </a:ext>
            </a:extLst>
          </p:cNvPr>
          <p:cNvPicPr>
            <a:picLocks noChangeAspect="1"/>
          </p:cNvPicPr>
          <p:nvPr/>
        </p:nvPicPr>
        <p:blipFill>
          <a:blip r:embed="rId6"/>
          <a:stretch>
            <a:fillRect/>
          </a:stretch>
        </p:blipFill>
        <p:spPr>
          <a:xfrm>
            <a:off x="16014060" y="10764042"/>
            <a:ext cx="215496" cy="212076"/>
          </a:xfrm>
          <a:prstGeom prst="rect">
            <a:avLst/>
          </a:prstGeom>
          <a:noFill/>
          <a:ln cap="flat">
            <a:noFill/>
          </a:ln>
        </p:spPr>
      </p:pic>
      <p:pic>
        <p:nvPicPr>
          <p:cNvPr id="9" name="object 5">
            <a:extLst>
              <a:ext uri="{FF2B5EF4-FFF2-40B4-BE49-F238E27FC236}">
                <a16:creationId xmlns:a16="http://schemas.microsoft.com/office/drawing/2014/main" id="{1449146B-4EAD-42D0-B8FD-6ED857D4D115}"/>
              </a:ext>
            </a:extLst>
          </p:cNvPr>
          <p:cNvPicPr>
            <a:picLocks noChangeAspect="1"/>
          </p:cNvPicPr>
          <p:nvPr/>
        </p:nvPicPr>
        <p:blipFill>
          <a:blip r:embed="rId7"/>
          <a:stretch>
            <a:fillRect/>
          </a:stretch>
        </p:blipFill>
        <p:spPr>
          <a:xfrm>
            <a:off x="15755688" y="10764472"/>
            <a:ext cx="107350" cy="211226"/>
          </a:xfrm>
          <a:prstGeom prst="rect">
            <a:avLst/>
          </a:prstGeom>
          <a:noFill/>
          <a:ln cap="flat">
            <a:noFill/>
          </a:ln>
        </p:spPr>
      </p:pic>
      <p:pic>
        <p:nvPicPr>
          <p:cNvPr id="10" name="object 6">
            <a:extLst>
              <a:ext uri="{FF2B5EF4-FFF2-40B4-BE49-F238E27FC236}">
                <a16:creationId xmlns:a16="http://schemas.microsoft.com/office/drawing/2014/main" id="{8FBA011C-0CE5-4177-98E0-B98A0AB24470}"/>
              </a:ext>
            </a:extLst>
          </p:cNvPr>
          <p:cNvPicPr>
            <a:picLocks noChangeAspect="1"/>
          </p:cNvPicPr>
          <p:nvPr/>
        </p:nvPicPr>
        <p:blipFill>
          <a:blip r:embed="rId8"/>
          <a:stretch>
            <a:fillRect/>
          </a:stretch>
        </p:blipFill>
        <p:spPr>
          <a:xfrm>
            <a:off x="16716173" y="10764261"/>
            <a:ext cx="171276" cy="211647"/>
          </a:xfrm>
          <a:prstGeom prst="rect">
            <a:avLst/>
          </a:prstGeom>
          <a:noFill/>
          <a:ln cap="flat">
            <a:noFill/>
          </a:ln>
        </p:spPr>
      </p:pic>
      <p:sp>
        <p:nvSpPr>
          <p:cNvPr id="11" name="object 31">
            <a:extLst>
              <a:ext uri="{FF2B5EF4-FFF2-40B4-BE49-F238E27FC236}">
                <a16:creationId xmlns:a16="http://schemas.microsoft.com/office/drawing/2014/main" id="{0300F406-740B-4DBC-B21A-A50C2B13F9C6}"/>
              </a:ext>
            </a:extLst>
          </p:cNvPr>
          <p:cNvSpPr/>
          <p:nvPr/>
        </p:nvSpPr>
        <p:spPr>
          <a:xfrm>
            <a:off x="8213268" y="9465018"/>
            <a:ext cx="5735217" cy="532381"/>
          </a:xfrm>
          <a:custGeom>
            <a:avLst/>
            <a:gdLst>
              <a:gd name="f0" fmla="val w"/>
              <a:gd name="f1" fmla="val h"/>
              <a:gd name="f2" fmla="val 0"/>
              <a:gd name="f3" fmla="val 2459354"/>
              <a:gd name="f4" fmla="val 137795"/>
              <a:gd name="f5" fmla="val 939028"/>
              <a:gd name="f6" fmla="val 1232716"/>
              <a:gd name="f7" fmla="val 137545"/>
              <a:gd name="f8" fmla="val 1553994"/>
              <a:gd name="f9" fmla="val 2458940"/>
              <a:gd name="f10" fmla="*/ f0 1 2459354"/>
              <a:gd name="f11" fmla="*/ f1 1 137795"/>
              <a:gd name="f12" fmla="+- f4 0 f2"/>
              <a:gd name="f13" fmla="+- f3 0 f2"/>
              <a:gd name="f14" fmla="*/ f13 1 2459354"/>
              <a:gd name="f15" fmla="*/ f12 1 137795"/>
              <a:gd name="f16" fmla="*/ f2 1 f14"/>
              <a:gd name="f17" fmla="*/ f3 1 f14"/>
              <a:gd name="f18" fmla="*/ f2 1 f15"/>
              <a:gd name="f19" fmla="*/ f4 1 f15"/>
              <a:gd name="f20" fmla="*/ f16 f10 1"/>
              <a:gd name="f21" fmla="*/ f17 f10 1"/>
              <a:gd name="f22" fmla="*/ f19 f11 1"/>
              <a:gd name="f23" fmla="*/ f18 f11 1"/>
            </a:gdLst>
            <a:ahLst/>
            <a:cxnLst>
              <a:cxn ang="3cd4">
                <a:pos x="hc" y="t"/>
              </a:cxn>
              <a:cxn ang="0">
                <a:pos x="r" y="vc"/>
              </a:cxn>
              <a:cxn ang="cd4">
                <a:pos x="hc" y="b"/>
              </a:cxn>
              <a:cxn ang="cd2">
                <a:pos x="l" y="vc"/>
              </a:cxn>
            </a:cxnLst>
            <a:rect l="f20" t="f23" r="f21" b="f22"/>
            <a:pathLst>
              <a:path w="2459354" h="137795">
                <a:moveTo>
                  <a:pt x="f2" y="f2"/>
                </a:moveTo>
                <a:lnTo>
                  <a:pt x="f5" y="f2"/>
                </a:lnTo>
                <a:lnTo>
                  <a:pt x="f6" y="f7"/>
                </a:lnTo>
                <a:lnTo>
                  <a:pt x="f8" y="f2"/>
                </a:lnTo>
                <a:lnTo>
                  <a:pt x="f9" y="f2"/>
                </a:lnTo>
              </a:path>
            </a:pathLst>
          </a:custGeom>
          <a:noFill/>
          <a:ln w="46067" cap="flat">
            <a:solidFill>
              <a:srgbClr val="FFCC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
        <p:nvSpPr>
          <p:cNvPr id="12" name="object 32">
            <a:extLst>
              <a:ext uri="{FF2B5EF4-FFF2-40B4-BE49-F238E27FC236}">
                <a16:creationId xmlns:a16="http://schemas.microsoft.com/office/drawing/2014/main" id="{9844C9D4-C1DC-42B8-AC11-A2C501D96E62}"/>
              </a:ext>
            </a:extLst>
          </p:cNvPr>
          <p:cNvSpPr txBox="1"/>
          <p:nvPr/>
        </p:nvSpPr>
        <p:spPr>
          <a:xfrm>
            <a:off x="8132527" y="8802297"/>
            <a:ext cx="5735217" cy="565538"/>
          </a:xfrm>
          <a:prstGeom prst="rect">
            <a:avLst/>
          </a:prstGeom>
          <a:noFill/>
          <a:ln cap="flat">
            <a:noFill/>
          </a:ln>
        </p:spPr>
        <p:txBody>
          <a:bodyPr vert="horz" wrap="square" lIns="0" tIns="11430" rIns="0" bIns="0" anchor="t" anchorCtr="1" compatLnSpc="1">
            <a:spAutoFit/>
          </a:bodyPr>
          <a:lstStyle/>
          <a:p>
            <a:pPr marL="0" marR="0" lvl="0" indent="0" algn="ctr" defTabSz="914400" rtl="0" fontAlgn="auto" hangingPunct="1">
              <a:lnSpc>
                <a:spcPct val="100000"/>
              </a:lnSpc>
              <a:spcBef>
                <a:spcPts val="90"/>
              </a:spcBef>
              <a:spcAft>
                <a:spcPts val="0"/>
              </a:spcAft>
              <a:buNone/>
              <a:tabLst/>
              <a:defRPr sz="1800" b="0" i="0" u="none" strike="noStrike" kern="0" cap="none" spc="0" baseline="0">
                <a:solidFill>
                  <a:srgbClr val="000000"/>
                </a:solidFill>
                <a:uFillTx/>
              </a:defRPr>
            </a:pPr>
            <a:r>
              <a:rPr lang="fr-FR" sz="3600" b="1" i="0" u="none" strike="noStrike" kern="0" cap="none" spc="0" baseline="0">
                <a:solidFill>
                  <a:srgbClr val="FFCC00"/>
                </a:solidFill>
                <a:uFillTx/>
                <a:latin typeface="Proxima Nova"/>
                <a:cs typeface="Proxima Nova"/>
              </a:rPr>
              <a:t>Guadeloupe</a:t>
            </a:r>
            <a:r>
              <a:rPr lang="fr-FR" sz="3600" b="1" i="0" u="none" strike="noStrike" kern="0" cap="none" spc="-110" baseline="0">
                <a:solidFill>
                  <a:srgbClr val="FFCC00"/>
                </a:solidFill>
                <a:uFillTx/>
                <a:latin typeface="Proxima Nova"/>
                <a:cs typeface="Proxima Nova"/>
              </a:rPr>
              <a:t> </a:t>
            </a:r>
            <a:r>
              <a:rPr lang="fr-FR" sz="3600" b="1" i="0" u="none" strike="noStrike" kern="0" cap="none" spc="0" baseline="0">
                <a:solidFill>
                  <a:srgbClr val="FFCC00"/>
                </a:solidFill>
                <a:uFillTx/>
                <a:latin typeface="Proxima Nova"/>
                <a:cs typeface="Proxima Nova"/>
              </a:rPr>
              <a:t>2021</a:t>
            </a:r>
            <a:r>
              <a:rPr lang="fr-FR" sz="3600" b="1" i="0" u="none" strike="noStrike" kern="0" cap="none" spc="-105" baseline="0">
                <a:solidFill>
                  <a:srgbClr val="FFCC00"/>
                </a:solidFill>
                <a:uFillTx/>
                <a:latin typeface="Proxima Nova"/>
                <a:cs typeface="Proxima Nova"/>
              </a:rPr>
              <a:t> </a:t>
            </a:r>
            <a:r>
              <a:rPr lang="fr-FR" sz="3600" b="1" i="0" u="none" strike="noStrike" kern="0" cap="none" spc="0" baseline="0">
                <a:solidFill>
                  <a:srgbClr val="FFCC00"/>
                </a:solidFill>
                <a:uFillTx/>
                <a:latin typeface="Proxima Nova"/>
                <a:cs typeface="Proxima Nova"/>
              </a:rPr>
              <a:t>–</a:t>
            </a:r>
            <a:r>
              <a:rPr lang="fr-FR" sz="3600" b="1" i="0" u="none" strike="noStrike" kern="0" cap="none" spc="-105" baseline="0">
                <a:solidFill>
                  <a:srgbClr val="FFCC00"/>
                </a:solidFill>
                <a:uFillTx/>
                <a:latin typeface="Proxima Nova"/>
                <a:cs typeface="Proxima Nova"/>
              </a:rPr>
              <a:t> </a:t>
            </a:r>
            <a:r>
              <a:rPr lang="fr-FR" sz="3600" b="1" i="0" u="none" strike="noStrike" kern="0" cap="none" spc="-20" baseline="0">
                <a:solidFill>
                  <a:srgbClr val="FFCC00"/>
                </a:solidFill>
                <a:uFillTx/>
                <a:latin typeface="Proxima Nova"/>
                <a:cs typeface="Proxima Nova"/>
              </a:rPr>
              <a:t>2027</a:t>
            </a:r>
            <a:endParaRPr lang="fr-FR" sz="3250" b="0" i="0" u="none" strike="noStrike" kern="0" cap="none" spc="0" baseline="0">
              <a:solidFill>
                <a:srgbClr val="FFCC00"/>
              </a:solidFill>
              <a:uFillTx/>
              <a:latin typeface="Proxima Nova"/>
              <a:cs typeface="Proxima Nova"/>
            </a:endParaRPr>
          </a:p>
        </p:txBody>
      </p:sp>
      <p:sp>
        <p:nvSpPr>
          <p:cNvPr id="13" name="object 34">
            <a:extLst>
              <a:ext uri="{FF2B5EF4-FFF2-40B4-BE49-F238E27FC236}">
                <a16:creationId xmlns:a16="http://schemas.microsoft.com/office/drawing/2014/main" id="{F81A94A5-A603-43AB-9B69-BD2DD14751FB}"/>
              </a:ext>
            </a:extLst>
          </p:cNvPr>
          <p:cNvSpPr txBox="1"/>
          <p:nvPr/>
        </p:nvSpPr>
        <p:spPr>
          <a:xfrm>
            <a:off x="510847" y="10710120"/>
            <a:ext cx="2835609" cy="279559"/>
          </a:xfrm>
          <a:prstGeom prst="rect">
            <a:avLst/>
          </a:prstGeom>
          <a:noFill/>
          <a:ln cap="flat">
            <a:noFill/>
          </a:ln>
        </p:spPr>
        <p:txBody>
          <a:bodyPr vert="horz" wrap="square" lIns="0" tIns="33018" rIns="0" bIns="0" anchor="t" anchorCtr="0" compatLnSpc="1">
            <a:spAutoFit/>
          </a:bodyPr>
          <a:lstStyle/>
          <a:p>
            <a:pPr marL="12701" marR="0" lvl="0" indent="0" algn="l" defTabSz="914400" rtl="0" fontAlgn="auto" hangingPunct="1">
              <a:lnSpc>
                <a:spcPct val="100000"/>
              </a:lnSpc>
              <a:spcBef>
                <a:spcPts val="260"/>
              </a:spcBef>
              <a:spcAft>
                <a:spcPts val="0"/>
              </a:spcAft>
              <a:buNone/>
              <a:tabLst/>
              <a:defRPr sz="1800" b="0" i="0" u="none" strike="noStrike" kern="0" cap="none" spc="0" baseline="0">
                <a:solidFill>
                  <a:srgbClr val="000000"/>
                </a:solidFill>
                <a:uFillTx/>
              </a:defRPr>
            </a:pPr>
            <a:r>
              <a:rPr lang="fr-FR" sz="1600" b="1" i="0" u="none" strike="noStrike" kern="0" cap="none" spc="0" baseline="0">
                <a:solidFill>
                  <a:srgbClr val="033163"/>
                </a:solidFill>
                <a:uFillTx/>
                <a:latin typeface="Proxima Nova"/>
                <a:cs typeface="Proxima Nova"/>
                <a:hlinkClick r:id="rId9"/>
              </a:rPr>
              <a:t>www.europe-</a:t>
            </a:r>
            <a:r>
              <a:rPr lang="fr-FR" sz="1600" b="1" i="0" u="none" strike="noStrike" kern="0" cap="none" spc="-10" baseline="0">
                <a:solidFill>
                  <a:srgbClr val="033163"/>
                </a:solidFill>
                <a:uFillTx/>
                <a:latin typeface="Proxima Nova"/>
                <a:cs typeface="Proxima Nova"/>
                <a:hlinkClick r:id="rId9"/>
              </a:rPr>
              <a:t>guadeloupe.fr</a:t>
            </a:r>
            <a:endParaRPr lang="fr-FR" sz="1600" b="0" i="0" u="none" strike="noStrike" kern="0" cap="none" spc="0" baseline="0">
              <a:solidFill>
                <a:srgbClr val="000000"/>
              </a:solidFill>
              <a:uFillTx/>
              <a:latin typeface="Proxima Nova"/>
              <a:cs typeface="Proxima Nova"/>
            </a:endParaRPr>
          </a:p>
        </p:txBody>
      </p:sp>
      <p:sp>
        <p:nvSpPr>
          <p:cNvPr id="14" name="object 35">
            <a:extLst>
              <a:ext uri="{FF2B5EF4-FFF2-40B4-BE49-F238E27FC236}">
                <a16:creationId xmlns:a16="http://schemas.microsoft.com/office/drawing/2014/main" id="{3B721101-2A05-4CC5-B6DC-03A4F3178B77}"/>
              </a:ext>
            </a:extLst>
          </p:cNvPr>
          <p:cNvSpPr txBox="1"/>
          <p:nvPr/>
        </p:nvSpPr>
        <p:spPr>
          <a:xfrm>
            <a:off x="17389839" y="10710120"/>
            <a:ext cx="2346213" cy="279559"/>
          </a:xfrm>
          <a:prstGeom prst="rect">
            <a:avLst/>
          </a:prstGeom>
          <a:noFill/>
          <a:ln cap="flat">
            <a:noFill/>
          </a:ln>
        </p:spPr>
        <p:txBody>
          <a:bodyPr vert="horz" wrap="square" lIns="0" tIns="33018" rIns="0" bIns="0" anchor="t" anchorCtr="0" compatLnSpc="1">
            <a:spAutoFit/>
          </a:bodyPr>
          <a:lstStyle/>
          <a:p>
            <a:pPr marL="12701" marR="0" lvl="0" indent="0" algn="l" defTabSz="914400" rtl="0" fontAlgn="auto" hangingPunct="1">
              <a:lnSpc>
                <a:spcPct val="100000"/>
              </a:lnSpc>
              <a:spcBef>
                <a:spcPts val="260"/>
              </a:spcBef>
              <a:spcAft>
                <a:spcPts val="0"/>
              </a:spcAft>
              <a:buNone/>
              <a:tabLst/>
              <a:defRPr sz="1800" b="0" i="0" u="none" strike="noStrike" kern="0" cap="none" spc="0" baseline="0">
                <a:solidFill>
                  <a:srgbClr val="000000"/>
                </a:solidFill>
                <a:uFillTx/>
              </a:defRPr>
            </a:pPr>
            <a:r>
              <a:rPr lang="fr-FR" sz="1600" b="1" i="0" u="none" strike="noStrike" kern="0" cap="none" spc="-10" baseline="0">
                <a:solidFill>
                  <a:srgbClr val="033163"/>
                </a:solidFill>
                <a:uFillTx/>
                <a:latin typeface="Proxima Nova"/>
                <a:cs typeface="Proxima Nova"/>
              </a:rPr>
              <a:t>@europeenguadeloupe</a:t>
            </a:r>
            <a:endParaRPr lang="fr-FR" sz="1600" b="0" i="0" u="none" strike="noStrike" kern="0" cap="none" spc="0" baseline="0">
              <a:solidFill>
                <a:srgbClr val="000000"/>
              </a:solidFill>
              <a:uFillTx/>
              <a:latin typeface="Proxima Nova"/>
              <a:cs typeface="Proxima Nova"/>
            </a:endParaRPr>
          </a:p>
        </p:txBody>
      </p:sp>
      <p:sp>
        <p:nvSpPr>
          <p:cNvPr id="15" name="object 33">
            <a:extLst>
              <a:ext uri="{FF2B5EF4-FFF2-40B4-BE49-F238E27FC236}">
                <a16:creationId xmlns:a16="http://schemas.microsoft.com/office/drawing/2014/main" id="{A0B2380D-3539-490C-826E-AD4BD701D080}"/>
              </a:ext>
            </a:extLst>
          </p:cNvPr>
          <p:cNvSpPr/>
          <p:nvPr/>
        </p:nvSpPr>
        <p:spPr>
          <a:xfrm>
            <a:off x="0" y="10317065"/>
            <a:ext cx="20104098" cy="115571"/>
          </a:xfrm>
          <a:custGeom>
            <a:avLst/>
            <a:gdLst>
              <a:gd name="f0" fmla="val w"/>
              <a:gd name="f1" fmla="val h"/>
              <a:gd name="f2" fmla="val 0"/>
              <a:gd name="f3" fmla="val 20104100"/>
              <a:gd name="f4" fmla="val 115570"/>
              <a:gd name="f5" fmla="val 115179"/>
              <a:gd name="f6" fmla="val 20104099"/>
              <a:gd name="f7" fmla="*/ f0 1 20104100"/>
              <a:gd name="f8" fmla="*/ f1 1 115570"/>
              <a:gd name="f9" fmla="+- f4 0 f2"/>
              <a:gd name="f10" fmla="+- f3 0 f2"/>
              <a:gd name="f11" fmla="*/ f10 1 20104100"/>
              <a:gd name="f12" fmla="*/ f9 1 11557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20104100" h="115570">
                <a:moveTo>
                  <a:pt x="f2" y="f5"/>
                </a:moveTo>
                <a:lnTo>
                  <a:pt x="f6" y="f5"/>
                </a:lnTo>
                <a:lnTo>
                  <a:pt x="f6" y="f2"/>
                </a:lnTo>
                <a:lnTo>
                  <a:pt x="f2" y="f2"/>
                </a:lnTo>
                <a:lnTo>
                  <a:pt x="f2" y="f5"/>
                </a:lnTo>
                <a:close/>
              </a:path>
            </a:pathLst>
          </a:custGeom>
          <a:solidFill>
            <a:srgbClr val="FFCC0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
        <p:nvSpPr>
          <p:cNvPr id="16" name="Rectangle 6">
            <a:extLst>
              <a:ext uri="{FF2B5EF4-FFF2-40B4-BE49-F238E27FC236}">
                <a16:creationId xmlns:a16="http://schemas.microsoft.com/office/drawing/2014/main" id="{3072DEAC-AC68-4B06-B463-6E1E85300539}"/>
              </a:ext>
            </a:extLst>
          </p:cNvPr>
          <p:cNvSpPr/>
          <p:nvPr/>
        </p:nvSpPr>
        <p:spPr>
          <a:xfrm>
            <a:off x="6816385" y="1137678"/>
            <a:ext cx="8060756" cy="6494087"/>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0" cap="none" spc="0" baseline="0" dirty="0">
                <a:solidFill>
                  <a:srgbClr val="FFFFFF"/>
                </a:solidFill>
                <a:uFillTx/>
                <a:latin typeface="Proxima Nova"/>
              </a:rPr>
              <a:t>www.europe-guadeloupe.fr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3200" b="1" i="0" u="none" strike="noStrike" kern="0" cap="none" spc="0" baseline="0">
              <a:solidFill>
                <a:srgbClr val="FFFFFF"/>
              </a:solidFill>
              <a:uFillTx/>
              <a:latin typeface="Proxima Nova"/>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3200" b="1" i="0" u="none" strike="noStrike" kern="0" cap="none" spc="0" baseline="0">
              <a:solidFill>
                <a:srgbClr val="FFFFFF"/>
              </a:solidFill>
              <a:uFillTx/>
              <a:latin typeface="Proxima Nova"/>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0" cap="none" spc="0" baseline="0" dirty="0">
                <a:solidFill>
                  <a:srgbClr val="FFFFFF"/>
                </a:solidFill>
                <a:uFillTx/>
                <a:latin typeface="Proxima Nova"/>
              </a:rPr>
              <a:t>Standard FEDER/FSE+: 0590 99 28 28</a:t>
            </a:r>
          </a:p>
          <a:p>
            <a:pPr algn="ctr">
              <a:defRPr sz="1800" b="0" i="0" u="none" strike="noStrike" kern="0" cap="none" spc="0" baseline="0">
                <a:solidFill>
                  <a:srgbClr val="000000"/>
                </a:solidFill>
                <a:uFillTx/>
              </a:defRPr>
            </a:pPr>
            <a:r>
              <a:rPr lang="fr-FR" sz="3200" b="1" i="0" u="none" strike="noStrike" kern="0" cap="none" spc="0" baseline="0" dirty="0">
                <a:solidFill>
                  <a:srgbClr val="FFFFFF"/>
                </a:solidFill>
                <a:uFillTx/>
                <a:latin typeface="Proxima Nova"/>
                <a:hlinkClick r:id="rId10"/>
              </a:rPr>
              <a:t>projets-feder-fse@regionguadeloupe.fr</a:t>
            </a:r>
            <a:r>
              <a:rPr lang="fr-FR" sz="3200" b="1" kern="0" dirty="0">
                <a:solidFill>
                  <a:srgbClr val="FFFFFF"/>
                </a:solidFill>
                <a:latin typeface="Proxima Nova"/>
              </a:rPr>
              <a:t> </a:t>
            </a:r>
            <a:r>
              <a:rPr lang="fr-FR" sz="3200" b="1" i="0" u="none" strike="noStrike" kern="0" cap="none" spc="0" baseline="0" dirty="0">
                <a:solidFill>
                  <a:srgbClr val="FFFFFF"/>
                </a:solidFill>
                <a:uFillTx/>
                <a:latin typeface="Proxima Nova"/>
              </a:rPr>
              <a:t>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3200" b="1" i="0" u="none" strike="noStrike" kern="0" cap="none" spc="0" baseline="0">
              <a:solidFill>
                <a:srgbClr val="FFFFFF"/>
              </a:solidFill>
              <a:uFillTx/>
              <a:latin typeface="Proxima Nova"/>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0" cap="none" spc="0" baseline="0" dirty="0">
                <a:solidFill>
                  <a:srgbClr val="FFFFFF"/>
                </a:solidFill>
                <a:uFillTx/>
                <a:latin typeface="Proxima Nova"/>
              </a:rPr>
              <a:t>Région Guadeloupe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0" cap="none" spc="0" baseline="0" dirty="0">
                <a:solidFill>
                  <a:srgbClr val="FFFFFF"/>
                </a:solidFill>
                <a:uFillTx/>
                <a:latin typeface="Proxima Nova"/>
              </a:rPr>
              <a:t>Direction déléguée Europe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0" cap="none" spc="0" baseline="0" dirty="0">
                <a:solidFill>
                  <a:srgbClr val="FFFFFF"/>
                </a:solidFill>
                <a:uFillTx/>
                <a:latin typeface="Proxima Nova"/>
              </a:rPr>
              <a:t>Direction FEDER-FSE+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0" cap="none" spc="0" baseline="0" dirty="0">
                <a:solidFill>
                  <a:srgbClr val="FFFFFF"/>
                </a:solidFill>
                <a:uFillTx/>
                <a:latin typeface="Proxima Nova"/>
              </a:rPr>
              <a:t>Service FSE+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0" cap="none" spc="0" baseline="0" dirty="0">
                <a:solidFill>
                  <a:srgbClr val="FFFFFF"/>
                </a:solidFill>
                <a:uFillTx/>
                <a:latin typeface="Proxima Nova"/>
              </a:rPr>
              <a:t>06 rue Victor Hugues (Ex cci)</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0" cap="none" spc="0" baseline="0" dirty="0">
                <a:solidFill>
                  <a:srgbClr val="FFFFFF"/>
                </a:solidFill>
                <a:uFillTx/>
                <a:latin typeface="Proxima Nova"/>
              </a:rPr>
              <a:t>97100 Basse-Terre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92">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07CD2783-957F-401C-AABB-74312CBB9557}"/>
              </a:ext>
            </a:extLst>
          </p:cNvPr>
          <p:cNvGrpSpPr/>
          <p:nvPr/>
        </p:nvGrpSpPr>
        <p:grpSpPr>
          <a:xfrm>
            <a:off x="0" y="0"/>
            <a:ext cx="20104098" cy="10854768"/>
            <a:chOff x="0" y="0"/>
            <a:chExt cx="20104098" cy="10854768"/>
          </a:xfrm>
        </p:grpSpPr>
        <p:pic>
          <p:nvPicPr>
            <p:cNvPr id="3" name="object 3">
              <a:extLst>
                <a:ext uri="{FF2B5EF4-FFF2-40B4-BE49-F238E27FC236}">
                  <a16:creationId xmlns:a16="http://schemas.microsoft.com/office/drawing/2014/main" id="{6E3CC29B-143F-4AE1-B371-0959A5601264}"/>
                </a:ext>
              </a:extLst>
            </p:cNvPr>
            <p:cNvPicPr>
              <a:picLocks noChangeAspect="1"/>
            </p:cNvPicPr>
            <p:nvPr/>
          </p:nvPicPr>
          <p:blipFill>
            <a:blip r:embed="rId2"/>
            <a:stretch>
              <a:fillRect/>
            </a:stretch>
          </p:blipFill>
          <p:spPr>
            <a:xfrm>
              <a:off x="0" y="0"/>
              <a:ext cx="20104098" cy="10432636"/>
            </a:xfrm>
            <a:prstGeom prst="rect">
              <a:avLst/>
            </a:prstGeom>
            <a:noFill/>
            <a:ln cap="flat">
              <a:noFill/>
            </a:ln>
          </p:spPr>
        </p:pic>
        <p:sp>
          <p:nvSpPr>
            <p:cNvPr id="4" name="object 4">
              <a:extLst>
                <a:ext uri="{FF2B5EF4-FFF2-40B4-BE49-F238E27FC236}">
                  <a16:creationId xmlns:a16="http://schemas.microsoft.com/office/drawing/2014/main" id="{B982C9F3-B86A-4A8A-B977-E2B73407253C}"/>
                </a:ext>
              </a:extLst>
            </p:cNvPr>
            <p:cNvSpPr/>
            <p:nvPr/>
          </p:nvSpPr>
          <p:spPr>
            <a:xfrm>
              <a:off x="1802895" y="60405"/>
              <a:ext cx="16130272" cy="10794363"/>
            </a:xfrm>
            <a:custGeom>
              <a:avLst/>
              <a:gdLst>
                <a:gd name="f0" fmla="val w"/>
                <a:gd name="f1" fmla="val h"/>
                <a:gd name="f2" fmla="val 0"/>
                <a:gd name="f3" fmla="val 16130269"/>
                <a:gd name="f4" fmla="val 10794365"/>
                <a:gd name="f5" fmla="val 3307130"/>
                <a:gd name="f6" fmla="val 9067495"/>
                <a:gd name="f7" fmla="val 3306165"/>
                <a:gd name="f8" fmla="val 9034285"/>
                <a:gd name="f9" fmla="val 3284461"/>
                <a:gd name="f10" fmla="val 9002941"/>
                <a:gd name="f11" fmla="val 3242106"/>
                <a:gd name="f12" fmla="val 8975966"/>
                <a:gd name="f13" fmla="val 2412746"/>
                <a:gd name="f14" fmla="val 8599183"/>
                <a:gd name="f15" fmla="val 2369413"/>
                <a:gd name="f16" fmla="val 8573884"/>
                <a:gd name="f17" fmla="val 2328418"/>
                <a:gd name="f18" fmla="val 8539416"/>
                <a:gd name="f19" fmla="val 2291537"/>
                <a:gd name="f20" fmla="val 8498103"/>
                <a:gd name="f21" fmla="val 2260587"/>
                <a:gd name="f22" fmla="val 8452244"/>
                <a:gd name="f23" fmla="val 2237359"/>
                <a:gd name="f24" fmla="val 8404174"/>
                <a:gd name="f25" fmla="val 2223668"/>
                <a:gd name="f26" fmla="val 8356193"/>
                <a:gd name="f27" fmla="val 2066569"/>
                <a:gd name="f28" fmla="val 7465212"/>
                <a:gd name="f29" fmla="val 2051011"/>
                <a:gd name="f30" fmla="val 7417740"/>
                <a:gd name="f31" fmla="val 2025929"/>
                <a:gd name="f32" fmla="val 7388961"/>
                <a:gd name="f33" fmla="val 1993785"/>
                <a:gd name="f34" fmla="val 7379614"/>
                <a:gd name="f35" fmla="val 1957019"/>
                <a:gd name="f36" fmla="val 7390397"/>
                <a:gd name="f37" fmla="val 1918055"/>
                <a:gd name="f38" fmla="val 7422020"/>
                <a:gd name="f39" fmla="val 1300340"/>
                <a:gd name="f40" fmla="val 8087601"/>
                <a:gd name="f41" fmla="val 1268615"/>
                <a:gd name="f42" fmla="val 8116202"/>
                <a:gd name="f43" fmla="val 1230668"/>
                <a:gd name="f44" fmla="val 8141221"/>
                <a:gd name="f45" fmla="val 1188250"/>
                <a:gd name="f46" fmla="val 8162036"/>
                <a:gd name="f47" fmla="val 1143114"/>
                <a:gd name="f48" fmla="val 8178012"/>
                <a:gd name="f49" fmla="val 1096987"/>
                <a:gd name="f50" fmla="val 8188541"/>
                <a:gd name="f51" fmla="val 1051648"/>
                <a:gd name="f52" fmla="val 8193011"/>
                <a:gd name="f53" fmla="val 1008811"/>
                <a:gd name="f54" fmla="val 8190789"/>
                <a:gd name="f55" fmla="val 105625"/>
                <a:gd name="f56" fmla="val 8063624"/>
                <a:gd name="f57" fmla="val 55283"/>
                <a:gd name="f58" fmla="val 8063611"/>
                <a:gd name="f59" fmla="val 19939"/>
                <a:gd name="f60" fmla="val 8078368"/>
                <a:gd name="f61" fmla="val 1028"/>
                <a:gd name="f62" fmla="val 8105800"/>
                <a:gd name="f63" fmla="val 8143811"/>
                <a:gd name="f64" fmla="val 18288"/>
                <a:gd name="f65" fmla="val 8190319"/>
                <a:gd name="f66" fmla="val 465861"/>
                <a:gd name="f67" fmla="val 8978455"/>
                <a:gd name="f68" fmla="val 485927"/>
                <a:gd name="f69" fmla="val 9024175"/>
                <a:gd name="f70" fmla="val 498665"/>
                <a:gd name="f71" fmla="val 9075966"/>
                <a:gd name="f72" fmla="val 504012"/>
                <a:gd name="f73" fmla="val 9130894"/>
                <a:gd name="f74" fmla="val 501865"/>
                <a:gd name="f75" fmla="val 9186024"/>
                <a:gd name="f76" fmla="val 492150"/>
                <a:gd name="f77" fmla="val 9238463"/>
                <a:gd name="f78" fmla="val 474776"/>
                <a:gd name="f79" fmla="val 9285249"/>
                <a:gd name="f80" fmla="val 73660"/>
                <a:gd name="f81" fmla="val 10097643"/>
                <a:gd name="f82" fmla="val 58102"/>
                <a:gd name="f83" fmla="val 10145103"/>
                <a:gd name="f84" fmla="val 61341"/>
                <a:gd name="f85" fmla="val 10182974"/>
                <a:gd name="f86" fmla="val 81800"/>
                <a:gd name="f87" fmla="val 10209276"/>
                <a:gd name="f88" fmla="val 117944"/>
                <a:gd name="f89" fmla="val 10221989"/>
                <a:gd name="f90" fmla="val 168198"/>
                <a:gd name="f91" fmla="val 10219106"/>
                <a:gd name="f92" fmla="val 1062545"/>
                <a:gd name="f93" fmla="val 10040620"/>
                <a:gd name="f94" fmla="val 1105166"/>
                <a:gd name="f95" fmla="val 10035959"/>
                <a:gd name="f96" fmla="val 1150683"/>
                <a:gd name="f97" fmla="val 10037839"/>
                <a:gd name="f98" fmla="val 1197343"/>
                <a:gd name="f99" fmla="val 10045725"/>
                <a:gd name="f100" fmla="val 1243342"/>
                <a:gd name="f101" fmla="val 10059111"/>
                <a:gd name="f102" fmla="val 1286891"/>
                <a:gd name="f103" fmla="val 10077475"/>
                <a:gd name="f104" fmla="val 1326235"/>
                <a:gd name="f105" fmla="val 10100285"/>
                <a:gd name="f106" fmla="val 1359560"/>
                <a:gd name="f107" fmla="val 10127056"/>
                <a:gd name="f108" fmla="val 2014867"/>
                <a:gd name="f109" fmla="val 10756278"/>
                <a:gd name="f110" fmla="val 2055596"/>
                <a:gd name="f111" fmla="val 10785627"/>
                <a:gd name="f112" fmla="val 2092934"/>
                <a:gd name="f113" fmla="val 10794289"/>
                <a:gd name="f114" fmla="val 2147862"/>
                <a:gd name="f115" fmla="val 10752976"/>
                <a:gd name="f116" fmla="val 2160638"/>
                <a:gd name="f117" fmla="val 10704690"/>
                <a:gd name="f118" fmla="val 2265769"/>
                <a:gd name="f119" fmla="val 9806229"/>
                <a:gd name="f120" fmla="val 2276652"/>
                <a:gd name="f121" fmla="val 9757550"/>
                <a:gd name="f122" fmla="val 2297049"/>
                <a:gd name="f123" fmla="val 9708223"/>
                <a:gd name="f124" fmla="val 2325281"/>
                <a:gd name="f125" fmla="val 9660687"/>
                <a:gd name="f126" fmla="val 2359710"/>
                <a:gd name="f127" fmla="val 9617329"/>
                <a:gd name="f128" fmla="val 2398649"/>
                <a:gd name="f129" fmla="val 9580575"/>
                <a:gd name="f130" fmla="val 2440444"/>
                <a:gd name="f131" fmla="val 9552851"/>
                <a:gd name="f132" fmla="val 3246551"/>
                <a:gd name="f133" fmla="val 9129370"/>
                <a:gd name="f134" fmla="val 3287280"/>
                <a:gd name="f135" fmla="val 9100033"/>
                <a:gd name="f136" fmla="val 9180982"/>
                <a:gd name="f137" fmla="val 6492062"/>
                <a:gd name="f138" fmla="val 9144914"/>
                <a:gd name="f139" fmla="val 6437490"/>
                <a:gd name="f140" fmla="val 9107526"/>
                <a:gd name="f141" fmla="val 6419761"/>
                <a:gd name="f142" fmla="val 9057830"/>
                <a:gd name="f143" fmla="val 6409969"/>
                <a:gd name="f144" fmla="val 7829855"/>
                <a:gd name="f145" fmla="val 6290208"/>
                <a:gd name="f146" fmla="val 7785709"/>
                <a:gd name="f147" fmla="val 6282779"/>
                <a:gd name="f148" fmla="val 7740586"/>
                <a:gd name="f149" fmla="val 6269355"/>
                <a:gd name="f150" fmla="val 7695463"/>
                <a:gd name="f151" fmla="val 6250597"/>
                <a:gd name="f152" fmla="val 7651331"/>
                <a:gd name="f153" fmla="val 6227153"/>
                <a:gd name="f154" fmla="val 7609179"/>
                <a:gd name="f155" fmla="val 6199644"/>
                <a:gd name="f156" fmla="val 7569987"/>
                <a:gd name="f157" fmla="val 6168733"/>
                <a:gd name="f158" fmla="val 7534770"/>
                <a:gd name="f159" fmla="val 6135065"/>
                <a:gd name="f160" fmla="val 7504481"/>
                <a:gd name="f161" fmla="val 6099264"/>
                <a:gd name="f162" fmla="val 7480122"/>
                <a:gd name="f163" fmla="val 6062002"/>
                <a:gd name="f164" fmla="val 6883501"/>
                <a:gd name="f165" fmla="val 4991151"/>
                <a:gd name="f166" fmla="val 6854774"/>
                <a:gd name="f167" fmla="val 4949761"/>
                <a:gd name="f168" fmla="val 6823570"/>
                <a:gd name="f169" fmla="val 4922723"/>
                <a:gd name="f170" fmla="val 6791160"/>
                <a:gd name="f171" fmla="val 4909972"/>
                <a:gd name="f172" fmla="val 6758775"/>
                <a:gd name="f173" fmla="val 4911458"/>
                <a:gd name="f174" fmla="val 6727685"/>
                <a:gd name="f175" fmla="val 4927117"/>
                <a:gd name="f176" fmla="val 6699148"/>
                <a:gd name="f177" fmla="val 4956899"/>
                <a:gd name="f178" fmla="val 6674396"/>
                <a:gd name="f179" fmla="val 5000752"/>
                <a:gd name="f180" fmla="val 6180036"/>
                <a:gd name="f181" fmla="val 6121641"/>
                <a:gd name="f182" fmla="val 6159258"/>
                <a:gd name="f183" fmla="val 6160973"/>
                <a:gd name="f184" fmla="val 6132436"/>
                <a:gd name="f185" fmla="val 6199378"/>
                <a:gd name="f186" fmla="val 6100496"/>
                <a:gd name="f187" fmla="val 6236144"/>
                <a:gd name="f188" fmla="val 6064364"/>
                <a:gd name="f189" fmla="val 6270510"/>
                <a:gd name="f190" fmla="val 6024956"/>
                <a:gd name="f191" fmla="val 6301752"/>
                <a:gd name="f192" fmla="val 5983186"/>
                <a:gd name="f193" fmla="val 6329146"/>
                <a:gd name="f194" fmla="val 5940006"/>
                <a:gd name="f195" fmla="val 6351956"/>
                <a:gd name="f196" fmla="val 5896305"/>
                <a:gd name="f197" fmla="val 6369444"/>
                <a:gd name="f198" fmla="val 5853036"/>
                <a:gd name="f199" fmla="val 6380886"/>
                <a:gd name="f200" fmla="val 4641507"/>
                <a:gd name="f201" fmla="val 6612572"/>
                <a:gd name="f202" fmla="val 4592917"/>
                <a:gd name="f203" fmla="val 6626873"/>
                <a:gd name="f204" fmla="val 4557344"/>
                <a:gd name="f205" fmla="val 6647942"/>
                <a:gd name="f206" fmla="val 4535094"/>
                <a:gd name="f207" fmla="val 6674574"/>
                <a:gd name="f208" fmla="val 4526508"/>
                <a:gd name="f209" fmla="val 6705562"/>
                <a:gd name="f210" fmla="val 4531919"/>
                <a:gd name="f211" fmla="val 6739725"/>
                <a:gd name="f212" fmla="val 4551667"/>
                <a:gd name="f213" fmla="val 6775844"/>
                <a:gd name="f214" fmla="val 4586084"/>
                <a:gd name="f215" fmla="val 6812724"/>
                <a:gd name="f216" fmla="val 5508498"/>
                <a:gd name="f217" fmla="val 7625270"/>
                <a:gd name="f218" fmla="val 5539816"/>
                <a:gd name="f219" fmla="val 7657008"/>
                <a:gd name="f220" fmla="val 5568366"/>
                <a:gd name="f221" fmla="val 7694168"/>
                <a:gd name="f222" fmla="val 5593753"/>
                <a:gd name="f223" fmla="val 7735646"/>
                <a:gd name="f224" fmla="val 5615559"/>
                <a:gd name="f225" fmla="val 7780337"/>
                <a:gd name="f226" fmla="val 5633351"/>
                <a:gd name="f227" fmla="val 7827162"/>
                <a:gd name="f228" fmla="val 5646725"/>
                <a:gd name="f229" fmla="val 7875003"/>
                <a:gd name="f230" fmla="val 5655259"/>
                <a:gd name="f231" fmla="val 7922768"/>
                <a:gd name="f232" fmla="val 5658536"/>
                <a:gd name="f233" fmla="val 7969377"/>
                <a:gd name="f234" fmla="val 5656148"/>
                <a:gd name="f235" fmla="val 8013713"/>
                <a:gd name="f236" fmla="val 5504002"/>
                <a:gd name="f237" fmla="val 9227769"/>
                <a:gd name="f238" fmla="val 5502694"/>
                <a:gd name="f239" fmla="val 9277985"/>
                <a:gd name="f240" fmla="val 5511901"/>
                <a:gd name="f241" fmla="val 9318028"/>
                <a:gd name="f242" fmla="val 5530570"/>
                <a:gd name="f243" fmla="val 9347238"/>
                <a:gd name="f244" fmla="val 5557647"/>
                <a:gd name="f245" fmla="val 9364904"/>
                <a:gd name="f246" fmla="val 5592089"/>
                <a:gd name="f247" fmla="val 9370352"/>
                <a:gd name="f248" fmla="val 5632831"/>
                <a:gd name="f249" fmla="val 9362897"/>
                <a:gd name="f250" fmla="val 5678830"/>
                <a:gd name="f251" fmla="val 9341853"/>
                <a:gd name="f252" fmla="val 6743319"/>
                <a:gd name="f253" fmla="val 8723122"/>
                <a:gd name="f254" fmla="val 6783438"/>
                <a:gd name="f255" fmla="val 8703399"/>
                <a:gd name="f256" fmla="val 6827901"/>
                <a:gd name="f257" fmla="val 8687956"/>
                <a:gd name="f258" fmla="val 6875526"/>
                <a:gd name="f259" fmla="val 8676830"/>
                <a:gd name="f260" fmla="val 6925132"/>
                <a:gd name="f261" fmla="val 8670087"/>
                <a:gd name="f262" fmla="val 6975538"/>
                <a:gd name="f263" fmla="val 8667775"/>
                <a:gd name="f264" fmla="val 7025564"/>
                <a:gd name="f265" fmla="val 8669960"/>
                <a:gd name="f266" fmla="val 7074027"/>
                <a:gd name="f267" fmla="val 8676678"/>
                <a:gd name="f268" fmla="val 7119747"/>
                <a:gd name="f269" fmla="val 8687994"/>
                <a:gd name="f270" fmla="val 7161543"/>
                <a:gd name="f271" fmla="val 8703958"/>
                <a:gd name="f272" fmla="val 8279066"/>
                <a:gd name="f273" fmla="val 9222575"/>
                <a:gd name="f274" fmla="val 8326844"/>
                <a:gd name="f275" fmla="val 9239313"/>
                <a:gd name="f276" fmla="val 8368106"/>
                <a:gd name="f277" fmla="val 9243009"/>
                <a:gd name="f278" fmla="val 8427212"/>
                <a:gd name="f279" fmla="val 9214358"/>
                <a:gd name="f280" fmla="val 8448535"/>
                <a:gd name="f281" fmla="val 9142832"/>
                <a:gd name="f282" fmla="val 8442566"/>
                <a:gd name="f283" fmla="val 9092946"/>
                <a:gd name="f284" fmla="val 8177987"/>
                <a:gd name="f285" fmla="val 7898028"/>
                <a:gd name="f286" fmla="val 8171472"/>
                <a:gd name="f287" fmla="val 7854099"/>
                <a:gd name="f288" fmla="val 8170405"/>
                <a:gd name="f289" fmla="val 7807388"/>
                <a:gd name="f290" fmla="val 8174456"/>
                <a:gd name="f291" fmla="val 7759039"/>
                <a:gd name="f292" fmla="val 8183308"/>
                <a:gd name="f293" fmla="val 7710170"/>
                <a:gd name="f294" fmla="val 8196669"/>
                <a:gd name="f295" fmla="val 7661935"/>
                <a:gd name="f296" fmla="val 8214220"/>
                <a:gd name="f297" fmla="val 7615428"/>
                <a:gd name="f298" fmla="val 8235632"/>
                <a:gd name="f299" fmla="val 7571816"/>
                <a:gd name="f300" fmla="val 8260601"/>
                <a:gd name="f301" fmla="val 7532205"/>
                <a:gd name="f302" fmla="val 8288820"/>
                <a:gd name="f303" fmla="val 7497737"/>
                <a:gd name="f304" fmla="val 9131656"/>
                <a:gd name="f305" fmla="val 6604216"/>
                <a:gd name="f306" fmla="val 9162478"/>
                <a:gd name="f307" fmla="val 6564338"/>
                <a:gd name="f308" fmla="val 9178773"/>
                <a:gd name="f309" fmla="val 6526568"/>
                <a:gd name="f310" fmla="val 16129686"/>
                <a:gd name="f311" fmla="val 1713699"/>
                <a:gd name="f312" fmla="val 16118421"/>
                <a:gd name="f313" fmla="val 1646021"/>
                <a:gd name="f314" fmla="val 16075914"/>
                <a:gd name="f315" fmla="val 1596999"/>
                <a:gd name="f316" fmla="val 16004362"/>
                <a:gd name="f317" fmla="val 1570012"/>
                <a:gd name="f318" fmla="val 15958376"/>
                <a:gd name="f319" fmla="val 1565859"/>
                <a:gd name="f320" fmla="val 15905950"/>
                <a:gd name="f321" fmla="val 1568475"/>
                <a:gd name="f322" fmla="val 13981684"/>
                <a:gd name="f323" fmla="val 1781873"/>
                <a:gd name="f324" fmla="val 13937031"/>
                <a:gd name="f325" fmla="val 1784769"/>
                <a:gd name="f326" fmla="val 13890701"/>
                <a:gd name="f327" fmla="val 1783905"/>
                <a:gd name="f328" fmla="val 13843127"/>
                <a:gd name="f329" fmla="val 1779447"/>
                <a:gd name="f330" fmla="val 13794791"/>
                <a:gd name="f331" fmla="val 1771586"/>
                <a:gd name="f332" fmla="val 13746125"/>
                <a:gd name="f333" fmla="val 1760499"/>
                <a:gd name="f334" fmla="val 13697611"/>
                <a:gd name="f335" fmla="val 1746364"/>
                <a:gd name="f336" fmla="val 13649693"/>
                <a:gd name="f337" fmla="val 1729346"/>
                <a:gd name="f338" fmla="val 13602843"/>
                <a:gd name="f339" fmla="val 1709635"/>
                <a:gd name="f340" fmla="val 13557517"/>
                <a:gd name="f341" fmla="val 1687410"/>
                <a:gd name="f342" fmla="val 13514172"/>
                <a:gd name="f343" fmla="val 1662849"/>
                <a:gd name="f344" fmla="val 13473265"/>
                <a:gd name="f345" fmla="val 1636115"/>
                <a:gd name="f346" fmla="val 13435254"/>
                <a:gd name="f347" fmla="val 1607400"/>
                <a:gd name="f348" fmla="val 13400608"/>
                <a:gd name="f349" fmla="val 1576882"/>
                <a:gd name="f350" fmla="val 13369773"/>
                <a:gd name="f351" fmla="val 1544726"/>
                <a:gd name="f352" fmla="val 12101589"/>
                <a:gd name="f353" fmla="val 94005"/>
                <a:gd name="f354" fmla="val 12064848"/>
                <a:gd name="f355" fmla="val 56832"/>
                <a:gd name="f356" fmla="val 12028208"/>
                <a:gd name="f357" fmla="val 28968"/>
                <a:gd name="f358" fmla="val 11992166"/>
                <a:gd name="f359" fmla="val 10299"/>
                <a:gd name="f360" fmla="val 11957190"/>
                <a:gd name="f361" fmla="val 685"/>
                <a:gd name="f362" fmla="val 11923776"/>
                <a:gd name="f363" fmla="val 11892432"/>
                <a:gd name="f364" fmla="val 8128"/>
                <a:gd name="f365" fmla="val 11837873"/>
                <a:gd name="f366" fmla="val 50279"/>
                <a:gd name="f367" fmla="val 11815661"/>
                <a:gd name="f368" fmla="val 84061"/>
                <a:gd name="f369" fmla="val 11797462"/>
                <a:gd name="f370" fmla="val 126149"/>
                <a:gd name="f371" fmla="val 11783771"/>
                <a:gd name="f372" fmla="val 176390"/>
                <a:gd name="f373" fmla="val 11393805"/>
                <a:gd name="f374" fmla="val 2056803"/>
                <a:gd name="f375" fmla="val 11382794"/>
                <a:gd name="f376" fmla="val 2099805"/>
                <a:gd name="f377" fmla="val 11367643"/>
                <a:gd name="f378" fmla="val 2143239"/>
                <a:gd name="f379" fmla="val 11348669"/>
                <a:gd name="f380" fmla="val 2186724"/>
                <a:gd name="f381" fmla="val 11326190"/>
                <a:gd name="f382" fmla="val 2229878"/>
                <a:gd name="f383" fmla="val 11300511"/>
                <a:gd name="f384" fmla="val 2272347"/>
                <a:gd name="f385" fmla="val 11271949"/>
                <a:gd name="f386" fmla="val 2313724"/>
                <a:gd name="f387" fmla="val 11240821"/>
                <a:gd name="f388" fmla="val 2353640"/>
                <a:gd name="f389" fmla="val 11207433"/>
                <a:gd name="f390" fmla="val 2391727"/>
                <a:gd name="f391" fmla="val 11172101"/>
                <a:gd name="f392" fmla="val 2427605"/>
                <a:gd name="f393" fmla="val 11135131"/>
                <a:gd name="f394" fmla="val 2460879"/>
                <a:gd name="f395" fmla="val 11096854"/>
                <a:gd name="f396" fmla="val 2491194"/>
                <a:gd name="f397" fmla="val 11057560"/>
                <a:gd name="f398" fmla="val 2518156"/>
                <a:gd name="f399" fmla="val 11017568"/>
                <a:gd name="f400" fmla="val 2541384"/>
                <a:gd name="f401" fmla="val 10977194"/>
                <a:gd name="f402" fmla="val 2560523"/>
                <a:gd name="f403" fmla="val 9193797"/>
                <a:gd name="f404" fmla="val 3308058"/>
                <a:gd name="f405" fmla="val 9146769"/>
                <a:gd name="f406" fmla="val 3331210"/>
                <a:gd name="f407" fmla="val 9108719"/>
                <a:gd name="f408" fmla="val 3357143"/>
                <a:gd name="f409" fmla="val 9079662"/>
                <a:gd name="f410" fmla="val 3385375"/>
                <a:gd name="f411" fmla="val 9048648"/>
                <a:gd name="f412" fmla="val 3446691"/>
                <a:gd name="f413" fmla="val 9046756"/>
                <a:gd name="f414" fmla="val 3478771"/>
                <a:gd name="f415" fmla="val 9053970"/>
                <a:gd name="f416" fmla="val 3511118"/>
                <a:gd name="f417" fmla="val 9095867"/>
                <a:gd name="f418" fmla="val 3574643"/>
                <a:gd name="f419" fmla="val 9130614"/>
                <a:gd name="f420" fmla="val 3604806"/>
                <a:gd name="f421" fmla="val 9174582"/>
                <a:gd name="f422" fmla="val 3633228"/>
                <a:gd name="f423" fmla="val 10857840"/>
                <a:gd name="f424" fmla="val 4582033"/>
                <a:gd name="f425" fmla="val 10895673"/>
                <a:gd name="f426" fmla="val 4605706"/>
                <a:gd name="f427" fmla="val 10932655"/>
                <a:gd name="f428" fmla="val 4633417"/>
                <a:gd name="f429" fmla="val 10968507"/>
                <a:gd name="f430" fmla="val 4664735"/>
                <a:gd name="f431" fmla="val 11002963"/>
                <a:gd name="f432" fmla="val 4699266"/>
                <a:gd name="f433" fmla="val 11035754"/>
                <a:gd name="f434" fmla="val 4736604"/>
                <a:gd name="f435" fmla="val 11066628"/>
                <a:gd name="f436" fmla="val 4776317"/>
                <a:gd name="f437" fmla="val 11095304"/>
                <a:gd name="f438" fmla="val 4818011"/>
                <a:gd name="f439" fmla="val 11121517"/>
                <a:gd name="f440" fmla="val 4861255"/>
                <a:gd name="f441" fmla="val 11145012"/>
                <a:gd name="f442" fmla="val 4905667"/>
                <a:gd name="f443" fmla="val 11165510"/>
                <a:gd name="f444" fmla="val 4950803"/>
                <a:gd name="f445" fmla="val 11182756"/>
                <a:gd name="f446" fmla="val 4996269"/>
                <a:gd name="f447" fmla="val 11196485"/>
                <a:gd name="f448" fmla="val 5041646"/>
                <a:gd name="f449" fmla="val 11206417"/>
                <a:gd name="f450" fmla="val 5086540"/>
                <a:gd name="f451" fmla="val 11212297"/>
                <a:gd name="f452" fmla="val 5130520"/>
                <a:gd name="f453" fmla="val 11378260"/>
                <a:gd name="f454" fmla="val 7043255"/>
                <a:gd name="f455" fmla="val 11385931"/>
                <a:gd name="f456" fmla="val 7094728"/>
                <a:gd name="f457" fmla="val 11399037"/>
                <a:gd name="f458" fmla="val 7138619"/>
                <a:gd name="f459" fmla="val 11417135"/>
                <a:gd name="f460" fmla="val 7174725"/>
                <a:gd name="f461" fmla="val 11466347"/>
                <a:gd name="f462" fmla="val 7222909"/>
                <a:gd name="f463" fmla="val 11529784"/>
                <a:gd name="f464" fmla="val 7237793"/>
                <a:gd name="f465" fmla="val 11565649"/>
                <a:gd name="f466" fmla="val 7232294"/>
                <a:gd name="f467" fmla="val 11603660"/>
                <a:gd name="f468" fmla="val 7217918"/>
                <a:gd name="f469" fmla="val 11643322"/>
                <a:gd name="f470" fmla="val 7194486"/>
                <a:gd name="f471" fmla="val 11684165"/>
                <a:gd name="f472" fmla="val 7161809"/>
                <a:gd name="f473" fmla="val 13114477"/>
                <a:gd name="f474" fmla="val 5867730"/>
                <a:gd name="f475" fmla="val 13148882"/>
                <a:gd name="f476" fmla="val 5839371"/>
                <a:gd name="f477" fmla="val 13186880"/>
                <a:gd name="f478" fmla="val 5813056"/>
                <a:gd name="f479" fmla="val 13228003"/>
                <a:gd name="f480" fmla="val 5788939"/>
                <a:gd name="f481" fmla="val 13271767"/>
                <a:gd name="f482" fmla="val 5767121"/>
                <a:gd name="f483" fmla="val 13317715"/>
                <a:gd name="f484" fmla="val 5747740"/>
                <a:gd name="f485" fmla="val 13365340"/>
                <a:gd name="f486" fmla="val 5730913"/>
                <a:gd name="f487" fmla="val 13414197"/>
                <a:gd name="f488" fmla="val 5716752"/>
                <a:gd name="f489" fmla="val 13463778"/>
                <a:gd name="f490" fmla="val 5705399"/>
                <a:gd name="f491" fmla="val 13513638"/>
                <a:gd name="f492" fmla="val 5696978"/>
                <a:gd name="f493" fmla="val 13563270"/>
                <a:gd name="f494" fmla="val 5691594"/>
                <a:gd name="f495" fmla="val 13612216"/>
                <a:gd name="f496" fmla="val 5689397"/>
                <a:gd name="f497" fmla="val 13659993"/>
                <a:gd name="f498" fmla="val 5690476"/>
                <a:gd name="f499" fmla="val 13706132"/>
                <a:gd name="f500" fmla="val 5694985"/>
                <a:gd name="f501" fmla="val 13750138"/>
                <a:gd name="f502" fmla="val 5703049"/>
                <a:gd name="f503" fmla="val 15636126"/>
                <a:gd name="f504" fmla="val 6137580"/>
                <a:gd name="f505" fmla="val 15687891"/>
                <a:gd name="f506" fmla="val 6146254"/>
                <a:gd name="f507" fmla="val 15734043"/>
                <a:gd name="f508" fmla="val 6147447"/>
                <a:gd name="f509" fmla="val 15774289"/>
                <a:gd name="f510" fmla="val 6141542"/>
                <a:gd name="f511" fmla="val 15835719"/>
                <a:gd name="f512" fmla="val 6110021"/>
                <a:gd name="f513" fmla="val 15869615"/>
                <a:gd name="f514" fmla="val 6054801"/>
                <a:gd name="f515" fmla="val 15875419"/>
                <a:gd name="f516" fmla="val 6019279"/>
                <a:gd name="f517" fmla="val 15873375"/>
                <a:gd name="f518" fmla="val 5978995"/>
                <a:gd name="f519" fmla="val 15863151"/>
                <a:gd name="f520" fmla="val 5934341"/>
                <a:gd name="f521" fmla="val 15844444"/>
                <a:gd name="f522" fmla="val 5885713"/>
                <a:gd name="f523" fmla="val 15045119"/>
                <a:gd name="f524" fmla="val 4137164"/>
                <a:gd name="f525" fmla="val 15028545"/>
                <a:gd name="f526" fmla="val 4095953"/>
                <a:gd name="f527" fmla="val 15015058"/>
                <a:gd name="f528" fmla="val 4051998"/>
                <a:gd name="f529" fmla="val 15004618"/>
                <a:gd name="f530" fmla="val 4005757"/>
                <a:gd name="f531" fmla="val 14997227"/>
                <a:gd name="f532" fmla="val 3957739"/>
                <a:gd name="f533" fmla="val 14992820"/>
                <a:gd name="f534" fmla="val 3908425"/>
                <a:gd name="f535" fmla="val 14991398"/>
                <a:gd name="f536" fmla="val 3858310"/>
                <a:gd name="f537" fmla="val 14992909"/>
                <a:gd name="f538" fmla="val 3807879"/>
                <a:gd name="f539" fmla="val 14997341"/>
                <a:gd name="f540" fmla="val 3757599"/>
                <a:gd name="f541" fmla="val 15004657"/>
                <a:gd name="f542" fmla="val 3707993"/>
                <a:gd name="f543" fmla="val 15014829"/>
                <a:gd name="f544" fmla="val 3659530"/>
                <a:gd name="f545" fmla="val 15027834"/>
                <a:gd name="f546" fmla="val 3612705"/>
                <a:gd name="f547" fmla="val 15043633"/>
                <a:gd name="f548" fmla="val 3567988"/>
                <a:gd name="f549" fmla="val 15062200"/>
                <a:gd name="f550" fmla="val 3525888"/>
                <a:gd name="f551" fmla="val 15083511"/>
                <a:gd name="f552" fmla="val 3486886"/>
                <a:gd name="f553" fmla="val 16083191"/>
                <a:gd name="f554" fmla="val 1842757"/>
                <a:gd name="f555" fmla="val 16107512"/>
                <a:gd name="f556" fmla="val 1796630"/>
                <a:gd name="f557" fmla="val 16122917"/>
                <a:gd name="f558" fmla="val 1753476"/>
                <a:gd name="f559" fmla="*/ f0 1 16130269"/>
                <a:gd name="f560" fmla="*/ f1 1 10794365"/>
                <a:gd name="f561" fmla="+- f4 0 f2"/>
                <a:gd name="f562" fmla="+- f3 0 f2"/>
                <a:gd name="f563" fmla="*/ f562 1 16130269"/>
                <a:gd name="f564" fmla="*/ f561 1 10794365"/>
                <a:gd name="f565" fmla="*/ f2 1 f563"/>
                <a:gd name="f566" fmla="*/ f3 1 f563"/>
                <a:gd name="f567" fmla="*/ f2 1 f564"/>
                <a:gd name="f568" fmla="*/ f4 1 f564"/>
                <a:gd name="f569" fmla="*/ f565 f559 1"/>
                <a:gd name="f570" fmla="*/ f566 f559 1"/>
                <a:gd name="f571" fmla="*/ f568 f560 1"/>
                <a:gd name="f572" fmla="*/ f567 f560 1"/>
              </a:gdLst>
              <a:ahLst/>
              <a:cxnLst>
                <a:cxn ang="3cd4">
                  <a:pos x="hc" y="t"/>
                </a:cxn>
                <a:cxn ang="0">
                  <a:pos x="r" y="vc"/>
                </a:cxn>
                <a:cxn ang="cd4">
                  <a:pos x="hc" y="b"/>
                </a:cxn>
                <a:cxn ang="cd2">
                  <a:pos x="l" y="vc"/>
                </a:cxn>
              </a:cxnLst>
              <a:rect l="f569" t="f572" r="f570" b="f571"/>
              <a:pathLst>
                <a:path w="16130269" h="10794365">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5" y="f6"/>
                  </a:lnTo>
                  <a:close/>
                </a:path>
                <a:path w="16130269" h="10794365">
                  <a:moveTo>
                    <a:pt x="f136" y="f137"/>
                  </a:move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34" y="f235"/>
                  </a:lnTo>
                  <a:lnTo>
                    <a:pt x="f236" y="f237"/>
                  </a:lnTo>
                  <a:lnTo>
                    <a:pt x="f238" y="f239"/>
                  </a:lnTo>
                  <a:lnTo>
                    <a:pt x="f240" y="f241"/>
                  </a:lnTo>
                  <a:lnTo>
                    <a:pt x="f242" y="f243"/>
                  </a:lnTo>
                  <a:lnTo>
                    <a:pt x="f244" y="f245"/>
                  </a:lnTo>
                  <a:lnTo>
                    <a:pt x="f246" y="f247"/>
                  </a:lnTo>
                  <a:lnTo>
                    <a:pt x="f248" y="f249"/>
                  </a:lnTo>
                  <a:lnTo>
                    <a:pt x="f250" y="f251"/>
                  </a:lnTo>
                  <a:lnTo>
                    <a:pt x="f252" y="f253"/>
                  </a:lnTo>
                  <a:lnTo>
                    <a:pt x="f254" y="f255"/>
                  </a:lnTo>
                  <a:lnTo>
                    <a:pt x="f256" y="f257"/>
                  </a:lnTo>
                  <a:lnTo>
                    <a:pt x="f258" y="f259"/>
                  </a:lnTo>
                  <a:lnTo>
                    <a:pt x="f260" y="f261"/>
                  </a:lnTo>
                  <a:lnTo>
                    <a:pt x="f262" y="f263"/>
                  </a:lnTo>
                  <a:lnTo>
                    <a:pt x="f264" y="f265"/>
                  </a:lnTo>
                  <a:lnTo>
                    <a:pt x="f266" y="f267"/>
                  </a:lnTo>
                  <a:lnTo>
                    <a:pt x="f268" y="f269"/>
                  </a:lnTo>
                  <a:lnTo>
                    <a:pt x="f270" y="f271"/>
                  </a:lnTo>
                  <a:lnTo>
                    <a:pt x="f272" y="f273"/>
                  </a:lnTo>
                  <a:lnTo>
                    <a:pt x="f274" y="f275"/>
                  </a:lnTo>
                  <a:lnTo>
                    <a:pt x="f276" y="f277"/>
                  </a:lnTo>
                  <a:lnTo>
                    <a:pt x="f278" y="f279"/>
                  </a:lnTo>
                  <a:lnTo>
                    <a:pt x="f280" y="f281"/>
                  </a:lnTo>
                  <a:lnTo>
                    <a:pt x="f282" y="f283"/>
                  </a:lnTo>
                  <a:lnTo>
                    <a:pt x="f284" y="f285"/>
                  </a:lnTo>
                  <a:lnTo>
                    <a:pt x="f286" y="f287"/>
                  </a:lnTo>
                  <a:lnTo>
                    <a:pt x="f288" y="f289"/>
                  </a:lnTo>
                  <a:lnTo>
                    <a:pt x="f290" y="f291"/>
                  </a:lnTo>
                  <a:lnTo>
                    <a:pt x="f292" y="f293"/>
                  </a:lnTo>
                  <a:lnTo>
                    <a:pt x="f294" y="f295"/>
                  </a:lnTo>
                  <a:lnTo>
                    <a:pt x="f296" y="f297"/>
                  </a:lnTo>
                  <a:lnTo>
                    <a:pt x="f298" y="f299"/>
                  </a:lnTo>
                  <a:lnTo>
                    <a:pt x="f300" y="f301"/>
                  </a:lnTo>
                  <a:lnTo>
                    <a:pt x="f302" y="f303"/>
                  </a:lnTo>
                  <a:lnTo>
                    <a:pt x="f304" y="f305"/>
                  </a:lnTo>
                  <a:lnTo>
                    <a:pt x="f306" y="f307"/>
                  </a:lnTo>
                  <a:lnTo>
                    <a:pt x="f308" y="f309"/>
                  </a:lnTo>
                  <a:lnTo>
                    <a:pt x="f136" y="f137"/>
                  </a:lnTo>
                  <a:close/>
                </a:path>
                <a:path w="16130269" h="10794365">
                  <a:moveTo>
                    <a:pt x="f310" y="f311"/>
                  </a:moveTo>
                  <a:lnTo>
                    <a:pt x="f312" y="f313"/>
                  </a:lnTo>
                  <a:lnTo>
                    <a:pt x="f314" y="f315"/>
                  </a:lnTo>
                  <a:lnTo>
                    <a:pt x="f316" y="f317"/>
                  </a:lnTo>
                  <a:lnTo>
                    <a:pt x="f318" y="f319"/>
                  </a:lnTo>
                  <a:lnTo>
                    <a:pt x="f320" y="f321"/>
                  </a:lnTo>
                  <a:lnTo>
                    <a:pt x="f322" y="f323"/>
                  </a:lnTo>
                  <a:lnTo>
                    <a:pt x="f324" y="f325"/>
                  </a:lnTo>
                  <a:lnTo>
                    <a:pt x="f326" y="f327"/>
                  </a:lnTo>
                  <a:lnTo>
                    <a:pt x="f328" y="f329"/>
                  </a:lnTo>
                  <a:lnTo>
                    <a:pt x="f330" y="f331"/>
                  </a:lnTo>
                  <a:lnTo>
                    <a:pt x="f332" y="f333"/>
                  </a:lnTo>
                  <a:lnTo>
                    <a:pt x="f334" y="f335"/>
                  </a:lnTo>
                  <a:lnTo>
                    <a:pt x="f336" y="f337"/>
                  </a:lnTo>
                  <a:lnTo>
                    <a:pt x="f338" y="f339"/>
                  </a:lnTo>
                  <a:lnTo>
                    <a:pt x="f340" y="f341"/>
                  </a:lnTo>
                  <a:lnTo>
                    <a:pt x="f342" y="f343"/>
                  </a:lnTo>
                  <a:lnTo>
                    <a:pt x="f344" y="f345"/>
                  </a:lnTo>
                  <a:lnTo>
                    <a:pt x="f346" y="f347"/>
                  </a:lnTo>
                  <a:lnTo>
                    <a:pt x="f348" y="f349"/>
                  </a:lnTo>
                  <a:lnTo>
                    <a:pt x="f350" y="f351"/>
                  </a:lnTo>
                  <a:lnTo>
                    <a:pt x="f352" y="f353"/>
                  </a:lnTo>
                  <a:lnTo>
                    <a:pt x="f354" y="f355"/>
                  </a:lnTo>
                  <a:lnTo>
                    <a:pt x="f356" y="f357"/>
                  </a:lnTo>
                  <a:lnTo>
                    <a:pt x="f358" y="f359"/>
                  </a:lnTo>
                  <a:lnTo>
                    <a:pt x="f360" y="f361"/>
                  </a:lnTo>
                  <a:lnTo>
                    <a:pt x="f362" y="f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lnTo>
                    <a:pt x="f409" y="f410"/>
                  </a:lnTo>
                  <a:lnTo>
                    <a:pt x="f411" y="f412"/>
                  </a:lnTo>
                  <a:lnTo>
                    <a:pt x="f413" y="f414"/>
                  </a:lnTo>
                  <a:lnTo>
                    <a:pt x="f415" y="f416"/>
                  </a:lnTo>
                  <a:lnTo>
                    <a:pt x="f417" y="f418"/>
                  </a:lnTo>
                  <a:lnTo>
                    <a:pt x="f419" y="f420"/>
                  </a:lnTo>
                  <a:lnTo>
                    <a:pt x="f421" y="f422"/>
                  </a:lnTo>
                  <a:lnTo>
                    <a:pt x="f423" y="f424"/>
                  </a:lnTo>
                  <a:lnTo>
                    <a:pt x="f425" y="f426"/>
                  </a:lnTo>
                  <a:lnTo>
                    <a:pt x="f427" y="f428"/>
                  </a:lnTo>
                  <a:lnTo>
                    <a:pt x="f429" y="f430"/>
                  </a:lnTo>
                  <a:lnTo>
                    <a:pt x="f431" y="f432"/>
                  </a:lnTo>
                  <a:lnTo>
                    <a:pt x="f433" y="f434"/>
                  </a:lnTo>
                  <a:lnTo>
                    <a:pt x="f435" y="f436"/>
                  </a:lnTo>
                  <a:lnTo>
                    <a:pt x="f437" y="f438"/>
                  </a:lnTo>
                  <a:lnTo>
                    <a:pt x="f439" y="f440"/>
                  </a:lnTo>
                  <a:lnTo>
                    <a:pt x="f441" y="f442"/>
                  </a:lnTo>
                  <a:lnTo>
                    <a:pt x="f443" y="f444"/>
                  </a:lnTo>
                  <a:lnTo>
                    <a:pt x="f445" y="f446"/>
                  </a:lnTo>
                  <a:lnTo>
                    <a:pt x="f447" y="f448"/>
                  </a:lnTo>
                  <a:lnTo>
                    <a:pt x="f449" y="f450"/>
                  </a:lnTo>
                  <a:lnTo>
                    <a:pt x="f451" y="f452"/>
                  </a:lnTo>
                  <a:lnTo>
                    <a:pt x="f453" y="f454"/>
                  </a:lnTo>
                  <a:lnTo>
                    <a:pt x="f455" y="f456"/>
                  </a:lnTo>
                  <a:lnTo>
                    <a:pt x="f457" y="f458"/>
                  </a:lnTo>
                  <a:lnTo>
                    <a:pt x="f459" y="f460"/>
                  </a:lnTo>
                  <a:lnTo>
                    <a:pt x="f461" y="f462"/>
                  </a:lnTo>
                  <a:lnTo>
                    <a:pt x="f463" y="f464"/>
                  </a:lnTo>
                  <a:lnTo>
                    <a:pt x="f465" y="f466"/>
                  </a:lnTo>
                  <a:lnTo>
                    <a:pt x="f467" y="f468"/>
                  </a:lnTo>
                  <a:lnTo>
                    <a:pt x="f469" y="f470"/>
                  </a:lnTo>
                  <a:lnTo>
                    <a:pt x="f471" y="f472"/>
                  </a:lnTo>
                  <a:lnTo>
                    <a:pt x="f473" y="f474"/>
                  </a:lnTo>
                  <a:lnTo>
                    <a:pt x="f475" y="f476"/>
                  </a:lnTo>
                  <a:lnTo>
                    <a:pt x="f477" y="f478"/>
                  </a:lnTo>
                  <a:lnTo>
                    <a:pt x="f479" y="f480"/>
                  </a:lnTo>
                  <a:lnTo>
                    <a:pt x="f481" y="f482"/>
                  </a:lnTo>
                  <a:lnTo>
                    <a:pt x="f483" y="f484"/>
                  </a:lnTo>
                  <a:lnTo>
                    <a:pt x="f485" y="f486"/>
                  </a:lnTo>
                  <a:lnTo>
                    <a:pt x="f487" y="f488"/>
                  </a:lnTo>
                  <a:lnTo>
                    <a:pt x="f489" y="f490"/>
                  </a:lnTo>
                  <a:lnTo>
                    <a:pt x="f491" y="f492"/>
                  </a:lnTo>
                  <a:lnTo>
                    <a:pt x="f493" y="f494"/>
                  </a:lnTo>
                  <a:lnTo>
                    <a:pt x="f495" y="f496"/>
                  </a:lnTo>
                  <a:lnTo>
                    <a:pt x="f497" y="f498"/>
                  </a:lnTo>
                  <a:lnTo>
                    <a:pt x="f499" y="f500"/>
                  </a:lnTo>
                  <a:lnTo>
                    <a:pt x="f501" y="f502"/>
                  </a:lnTo>
                  <a:lnTo>
                    <a:pt x="f503" y="f504"/>
                  </a:lnTo>
                  <a:lnTo>
                    <a:pt x="f505" y="f506"/>
                  </a:lnTo>
                  <a:lnTo>
                    <a:pt x="f507" y="f508"/>
                  </a:lnTo>
                  <a:lnTo>
                    <a:pt x="f509" y="f510"/>
                  </a:lnTo>
                  <a:lnTo>
                    <a:pt x="f511" y="f512"/>
                  </a:lnTo>
                  <a:lnTo>
                    <a:pt x="f513" y="f514"/>
                  </a:lnTo>
                  <a:lnTo>
                    <a:pt x="f515" y="f516"/>
                  </a:lnTo>
                  <a:lnTo>
                    <a:pt x="f517" y="f518"/>
                  </a:lnTo>
                  <a:lnTo>
                    <a:pt x="f519" y="f520"/>
                  </a:lnTo>
                  <a:lnTo>
                    <a:pt x="f521" y="f522"/>
                  </a:lnTo>
                  <a:lnTo>
                    <a:pt x="f523" y="f524"/>
                  </a:lnTo>
                  <a:lnTo>
                    <a:pt x="f525" y="f526"/>
                  </a:lnTo>
                  <a:lnTo>
                    <a:pt x="f527" y="f528"/>
                  </a:lnTo>
                  <a:lnTo>
                    <a:pt x="f529" y="f530"/>
                  </a:lnTo>
                  <a:lnTo>
                    <a:pt x="f531" y="f532"/>
                  </a:lnTo>
                  <a:lnTo>
                    <a:pt x="f533" y="f534"/>
                  </a:lnTo>
                  <a:lnTo>
                    <a:pt x="f535" y="f536"/>
                  </a:lnTo>
                  <a:lnTo>
                    <a:pt x="f537" y="f538"/>
                  </a:lnTo>
                  <a:lnTo>
                    <a:pt x="f539" y="f540"/>
                  </a:lnTo>
                  <a:lnTo>
                    <a:pt x="f541" y="f542"/>
                  </a:lnTo>
                  <a:lnTo>
                    <a:pt x="f543" y="f544"/>
                  </a:lnTo>
                  <a:lnTo>
                    <a:pt x="f545" y="f546"/>
                  </a:lnTo>
                  <a:lnTo>
                    <a:pt x="f547" y="f548"/>
                  </a:lnTo>
                  <a:lnTo>
                    <a:pt x="f549" y="f550"/>
                  </a:lnTo>
                  <a:lnTo>
                    <a:pt x="f551" y="f552"/>
                  </a:lnTo>
                  <a:lnTo>
                    <a:pt x="f553" y="f554"/>
                  </a:lnTo>
                  <a:lnTo>
                    <a:pt x="f555" y="f556"/>
                  </a:lnTo>
                  <a:lnTo>
                    <a:pt x="f557" y="f558"/>
                  </a:lnTo>
                  <a:lnTo>
                    <a:pt x="f310" y="f311"/>
                  </a:lnTo>
                  <a:close/>
                </a:path>
              </a:pathLst>
            </a:custGeom>
            <a:solidFill>
              <a:srgbClr val="FFFFFF">
                <a:alpha val="7998"/>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grpSp>
      <p:pic>
        <p:nvPicPr>
          <p:cNvPr id="5" name="Image 39">
            <a:extLst>
              <a:ext uri="{FF2B5EF4-FFF2-40B4-BE49-F238E27FC236}">
                <a16:creationId xmlns:a16="http://schemas.microsoft.com/office/drawing/2014/main" id="{11C3EEB2-8DC1-48D7-9B14-0F3FEBC448E3}"/>
              </a:ext>
            </a:extLst>
          </p:cNvPr>
          <p:cNvPicPr>
            <a:picLocks noChangeAspect="1"/>
          </p:cNvPicPr>
          <p:nvPr/>
        </p:nvPicPr>
        <p:blipFill>
          <a:blip r:embed="rId3"/>
          <a:stretch>
            <a:fillRect/>
          </a:stretch>
        </p:blipFill>
        <p:spPr>
          <a:xfrm>
            <a:off x="0" y="0"/>
            <a:ext cx="6429841" cy="4929548"/>
          </a:xfrm>
          <a:prstGeom prst="rect">
            <a:avLst/>
          </a:prstGeom>
          <a:noFill/>
          <a:ln cap="flat">
            <a:noFill/>
          </a:ln>
        </p:spPr>
      </p:pic>
      <p:pic>
        <p:nvPicPr>
          <p:cNvPr id="6" name="object 2">
            <a:extLst>
              <a:ext uri="{FF2B5EF4-FFF2-40B4-BE49-F238E27FC236}">
                <a16:creationId xmlns:a16="http://schemas.microsoft.com/office/drawing/2014/main" id="{423275A2-681F-4E36-81CB-F3402273418A}"/>
              </a:ext>
            </a:extLst>
          </p:cNvPr>
          <p:cNvPicPr>
            <a:picLocks noChangeAspect="1"/>
          </p:cNvPicPr>
          <p:nvPr/>
        </p:nvPicPr>
        <p:blipFill>
          <a:blip r:embed="rId4"/>
          <a:stretch>
            <a:fillRect/>
          </a:stretch>
        </p:blipFill>
        <p:spPr>
          <a:xfrm>
            <a:off x="17037219" y="10773049"/>
            <a:ext cx="193038" cy="194072"/>
          </a:xfrm>
          <a:prstGeom prst="rect">
            <a:avLst/>
          </a:prstGeom>
          <a:noFill/>
          <a:ln cap="flat">
            <a:noFill/>
          </a:ln>
        </p:spPr>
      </p:pic>
      <p:pic>
        <p:nvPicPr>
          <p:cNvPr id="7" name="object 3">
            <a:extLst>
              <a:ext uri="{FF2B5EF4-FFF2-40B4-BE49-F238E27FC236}">
                <a16:creationId xmlns:a16="http://schemas.microsoft.com/office/drawing/2014/main" id="{1C004737-EE0E-4A00-8F15-19BBC2EB7AF7}"/>
              </a:ext>
            </a:extLst>
          </p:cNvPr>
          <p:cNvPicPr>
            <a:picLocks noChangeAspect="1"/>
          </p:cNvPicPr>
          <p:nvPr/>
        </p:nvPicPr>
        <p:blipFill>
          <a:blip r:embed="rId5"/>
          <a:stretch>
            <a:fillRect/>
          </a:stretch>
        </p:blipFill>
        <p:spPr>
          <a:xfrm>
            <a:off x="16384712" y="10779459"/>
            <a:ext cx="211610" cy="177174"/>
          </a:xfrm>
          <a:prstGeom prst="rect">
            <a:avLst/>
          </a:prstGeom>
          <a:noFill/>
          <a:ln cap="flat">
            <a:noFill/>
          </a:ln>
        </p:spPr>
      </p:pic>
      <p:pic>
        <p:nvPicPr>
          <p:cNvPr id="8" name="object 4">
            <a:extLst>
              <a:ext uri="{FF2B5EF4-FFF2-40B4-BE49-F238E27FC236}">
                <a16:creationId xmlns:a16="http://schemas.microsoft.com/office/drawing/2014/main" id="{085D8595-E3A6-4BB8-914B-847D984FBF63}"/>
              </a:ext>
            </a:extLst>
          </p:cNvPr>
          <p:cNvPicPr>
            <a:picLocks noChangeAspect="1"/>
          </p:cNvPicPr>
          <p:nvPr/>
        </p:nvPicPr>
        <p:blipFill>
          <a:blip r:embed="rId6"/>
          <a:stretch>
            <a:fillRect/>
          </a:stretch>
        </p:blipFill>
        <p:spPr>
          <a:xfrm>
            <a:off x="16014060" y="10764042"/>
            <a:ext cx="215496" cy="212076"/>
          </a:xfrm>
          <a:prstGeom prst="rect">
            <a:avLst/>
          </a:prstGeom>
          <a:noFill/>
          <a:ln cap="flat">
            <a:noFill/>
          </a:ln>
        </p:spPr>
      </p:pic>
      <p:pic>
        <p:nvPicPr>
          <p:cNvPr id="9" name="object 5">
            <a:extLst>
              <a:ext uri="{FF2B5EF4-FFF2-40B4-BE49-F238E27FC236}">
                <a16:creationId xmlns:a16="http://schemas.microsoft.com/office/drawing/2014/main" id="{275B723C-224D-4ACB-92D7-8EE034052B08}"/>
              </a:ext>
            </a:extLst>
          </p:cNvPr>
          <p:cNvPicPr>
            <a:picLocks noChangeAspect="1"/>
          </p:cNvPicPr>
          <p:nvPr/>
        </p:nvPicPr>
        <p:blipFill>
          <a:blip r:embed="rId7"/>
          <a:stretch>
            <a:fillRect/>
          </a:stretch>
        </p:blipFill>
        <p:spPr>
          <a:xfrm>
            <a:off x="15755688" y="10764472"/>
            <a:ext cx="107350" cy="211226"/>
          </a:xfrm>
          <a:prstGeom prst="rect">
            <a:avLst/>
          </a:prstGeom>
          <a:noFill/>
          <a:ln cap="flat">
            <a:noFill/>
          </a:ln>
        </p:spPr>
      </p:pic>
      <p:pic>
        <p:nvPicPr>
          <p:cNvPr id="10" name="object 6">
            <a:extLst>
              <a:ext uri="{FF2B5EF4-FFF2-40B4-BE49-F238E27FC236}">
                <a16:creationId xmlns:a16="http://schemas.microsoft.com/office/drawing/2014/main" id="{BDAE2058-A4CD-4A4F-B3FD-9A0200F88117}"/>
              </a:ext>
            </a:extLst>
          </p:cNvPr>
          <p:cNvPicPr>
            <a:picLocks noChangeAspect="1"/>
          </p:cNvPicPr>
          <p:nvPr/>
        </p:nvPicPr>
        <p:blipFill>
          <a:blip r:embed="rId8"/>
          <a:stretch>
            <a:fillRect/>
          </a:stretch>
        </p:blipFill>
        <p:spPr>
          <a:xfrm>
            <a:off x="16716173" y="10764261"/>
            <a:ext cx="171276" cy="211647"/>
          </a:xfrm>
          <a:prstGeom prst="rect">
            <a:avLst/>
          </a:prstGeom>
          <a:noFill/>
          <a:ln cap="flat">
            <a:noFill/>
          </a:ln>
        </p:spPr>
      </p:pic>
      <p:sp>
        <p:nvSpPr>
          <p:cNvPr id="11" name="object 31">
            <a:extLst>
              <a:ext uri="{FF2B5EF4-FFF2-40B4-BE49-F238E27FC236}">
                <a16:creationId xmlns:a16="http://schemas.microsoft.com/office/drawing/2014/main" id="{18FFB55D-D869-4492-8A60-55AD68245319}"/>
              </a:ext>
            </a:extLst>
          </p:cNvPr>
          <p:cNvSpPr/>
          <p:nvPr/>
        </p:nvSpPr>
        <p:spPr>
          <a:xfrm>
            <a:off x="7000417" y="7413782"/>
            <a:ext cx="5735217" cy="307376"/>
          </a:xfrm>
          <a:custGeom>
            <a:avLst/>
            <a:gdLst>
              <a:gd name="f0" fmla="val w"/>
              <a:gd name="f1" fmla="val h"/>
              <a:gd name="f2" fmla="val 0"/>
              <a:gd name="f3" fmla="val 2459354"/>
              <a:gd name="f4" fmla="val 137795"/>
              <a:gd name="f5" fmla="val 939028"/>
              <a:gd name="f6" fmla="val 1232716"/>
              <a:gd name="f7" fmla="val 137545"/>
              <a:gd name="f8" fmla="val 1553994"/>
              <a:gd name="f9" fmla="val 2458940"/>
              <a:gd name="f10" fmla="*/ f0 1 2459354"/>
              <a:gd name="f11" fmla="*/ f1 1 137795"/>
              <a:gd name="f12" fmla="+- f4 0 f2"/>
              <a:gd name="f13" fmla="+- f3 0 f2"/>
              <a:gd name="f14" fmla="*/ f13 1 2459354"/>
              <a:gd name="f15" fmla="*/ f12 1 137795"/>
              <a:gd name="f16" fmla="*/ f2 1 f14"/>
              <a:gd name="f17" fmla="*/ f3 1 f14"/>
              <a:gd name="f18" fmla="*/ f2 1 f15"/>
              <a:gd name="f19" fmla="*/ f4 1 f15"/>
              <a:gd name="f20" fmla="*/ f16 f10 1"/>
              <a:gd name="f21" fmla="*/ f17 f10 1"/>
              <a:gd name="f22" fmla="*/ f19 f11 1"/>
              <a:gd name="f23" fmla="*/ f18 f11 1"/>
            </a:gdLst>
            <a:ahLst/>
            <a:cxnLst>
              <a:cxn ang="3cd4">
                <a:pos x="hc" y="t"/>
              </a:cxn>
              <a:cxn ang="0">
                <a:pos x="r" y="vc"/>
              </a:cxn>
              <a:cxn ang="cd4">
                <a:pos x="hc" y="b"/>
              </a:cxn>
              <a:cxn ang="cd2">
                <a:pos x="l" y="vc"/>
              </a:cxn>
            </a:cxnLst>
            <a:rect l="f20" t="f23" r="f21" b="f22"/>
            <a:pathLst>
              <a:path w="2459354" h="137795">
                <a:moveTo>
                  <a:pt x="f2" y="f2"/>
                </a:moveTo>
                <a:lnTo>
                  <a:pt x="f5" y="f2"/>
                </a:lnTo>
                <a:lnTo>
                  <a:pt x="f6" y="f7"/>
                </a:lnTo>
                <a:lnTo>
                  <a:pt x="f8" y="f2"/>
                </a:lnTo>
                <a:lnTo>
                  <a:pt x="f9" y="f2"/>
                </a:lnTo>
              </a:path>
            </a:pathLst>
          </a:custGeom>
          <a:noFill/>
          <a:ln w="46067" cap="flat">
            <a:solidFill>
              <a:srgbClr val="FFCC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
        <p:nvSpPr>
          <p:cNvPr id="12" name="object 32">
            <a:extLst>
              <a:ext uri="{FF2B5EF4-FFF2-40B4-BE49-F238E27FC236}">
                <a16:creationId xmlns:a16="http://schemas.microsoft.com/office/drawing/2014/main" id="{7EF909B5-27BF-4ED1-8F50-7A9543EF83F7}"/>
              </a:ext>
            </a:extLst>
          </p:cNvPr>
          <p:cNvSpPr txBox="1"/>
          <p:nvPr/>
        </p:nvSpPr>
        <p:spPr>
          <a:xfrm>
            <a:off x="7000417" y="6787838"/>
            <a:ext cx="5735217" cy="565538"/>
          </a:xfrm>
          <a:prstGeom prst="rect">
            <a:avLst/>
          </a:prstGeom>
          <a:noFill/>
          <a:ln cap="flat">
            <a:noFill/>
          </a:ln>
        </p:spPr>
        <p:txBody>
          <a:bodyPr vert="horz" wrap="square" lIns="0" tIns="11430" rIns="0" bIns="0" anchor="t" anchorCtr="1" compatLnSpc="1">
            <a:spAutoFit/>
          </a:bodyPr>
          <a:lstStyle/>
          <a:p>
            <a:pPr marL="0" marR="0" lvl="0" indent="0" algn="ctr" defTabSz="914400" rtl="0" fontAlgn="auto" hangingPunct="1">
              <a:lnSpc>
                <a:spcPct val="100000"/>
              </a:lnSpc>
              <a:spcBef>
                <a:spcPts val="90"/>
              </a:spcBef>
              <a:spcAft>
                <a:spcPts val="0"/>
              </a:spcAft>
              <a:buNone/>
              <a:tabLst/>
              <a:defRPr sz="1800" b="0" i="0" u="none" strike="noStrike" kern="0" cap="none" spc="0" baseline="0">
                <a:solidFill>
                  <a:srgbClr val="000000"/>
                </a:solidFill>
                <a:uFillTx/>
              </a:defRPr>
            </a:pPr>
            <a:r>
              <a:rPr lang="fr-FR" sz="3600" b="1" i="0" u="none" strike="noStrike" kern="0" cap="none" spc="0" baseline="0">
                <a:solidFill>
                  <a:srgbClr val="FFCC00"/>
                </a:solidFill>
                <a:uFillTx/>
                <a:latin typeface="Proxima Nova"/>
                <a:cs typeface="Proxima Nova"/>
              </a:rPr>
              <a:t>Guadeloupe</a:t>
            </a:r>
            <a:r>
              <a:rPr lang="fr-FR" sz="3600" b="1" i="0" u="none" strike="noStrike" kern="0" cap="none" spc="-110" baseline="0">
                <a:solidFill>
                  <a:srgbClr val="FFCC00"/>
                </a:solidFill>
                <a:uFillTx/>
                <a:latin typeface="Proxima Nova"/>
                <a:cs typeface="Proxima Nova"/>
              </a:rPr>
              <a:t> </a:t>
            </a:r>
            <a:r>
              <a:rPr lang="fr-FR" sz="3600" b="1" i="0" u="none" strike="noStrike" kern="0" cap="none" spc="0" baseline="0">
                <a:solidFill>
                  <a:srgbClr val="FFCC00"/>
                </a:solidFill>
                <a:uFillTx/>
                <a:latin typeface="Proxima Nova"/>
                <a:cs typeface="Proxima Nova"/>
              </a:rPr>
              <a:t>2021</a:t>
            </a:r>
            <a:r>
              <a:rPr lang="fr-FR" sz="3600" b="1" i="0" u="none" strike="noStrike" kern="0" cap="none" spc="-105" baseline="0">
                <a:solidFill>
                  <a:srgbClr val="FFCC00"/>
                </a:solidFill>
                <a:uFillTx/>
                <a:latin typeface="Proxima Nova"/>
                <a:cs typeface="Proxima Nova"/>
              </a:rPr>
              <a:t> </a:t>
            </a:r>
            <a:r>
              <a:rPr lang="fr-FR" sz="3600" b="1" i="0" u="none" strike="noStrike" kern="0" cap="none" spc="0" baseline="0">
                <a:solidFill>
                  <a:srgbClr val="FFCC00"/>
                </a:solidFill>
                <a:uFillTx/>
                <a:latin typeface="Proxima Nova"/>
                <a:cs typeface="Proxima Nova"/>
              </a:rPr>
              <a:t>–</a:t>
            </a:r>
            <a:r>
              <a:rPr lang="fr-FR" sz="3600" b="1" i="0" u="none" strike="noStrike" kern="0" cap="none" spc="-105" baseline="0">
                <a:solidFill>
                  <a:srgbClr val="FFCC00"/>
                </a:solidFill>
                <a:uFillTx/>
                <a:latin typeface="Proxima Nova"/>
                <a:cs typeface="Proxima Nova"/>
              </a:rPr>
              <a:t> </a:t>
            </a:r>
            <a:r>
              <a:rPr lang="fr-FR" sz="3600" b="1" i="0" u="none" strike="noStrike" kern="0" cap="none" spc="-20" baseline="0">
                <a:solidFill>
                  <a:srgbClr val="FFCC00"/>
                </a:solidFill>
                <a:uFillTx/>
                <a:latin typeface="Proxima Nova"/>
                <a:cs typeface="Proxima Nova"/>
              </a:rPr>
              <a:t>2027</a:t>
            </a:r>
            <a:endParaRPr lang="fr-FR" sz="3250" b="0" i="0" u="none" strike="noStrike" kern="0" cap="none" spc="0" baseline="0">
              <a:solidFill>
                <a:srgbClr val="FFCC00"/>
              </a:solidFill>
              <a:uFillTx/>
              <a:latin typeface="Proxima Nova"/>
              <a:cs typeface="Proxima Nova"/>
            </a:endParaRPr>
          </a:p>
        </p:txBody>
      </p:sp>
      <p:sp>
        <p:nvSpPr>
          <p:cNvPr id="13" name="object 34">
            <a:extLst>
              <a:ext uri="{FF2B5EF4-FFF2-40B4-BE49-F238E27FC236}">
                <a16:creationId xmlns:a16="http://schemas.microsoft.com/office/drawing/2014/main" id="{DA62441F-93FB-4686-B539-0110776850D4}"/>
              </a:ext>
            </a:extLst>
          </p:cNvPr>
          <p:cNvSpPr txBox="1"/>
          <p:nvPr/>
        </p:nvSpPr>
        <p:spPr>
          <a:xfrm>
            <a:off x="510847" y="10710120"/>
            <a:ext cx="2835609" cy="279559"/>
          </a:xfrm>
          <a:prstGeom prst="rect">
            <a:avLst/>
          </a:prstGeom>
          <a:noFill/>
          <a:ln cap="flat">
            <a:noFill/>
          </a:ln>
        </p:spPr>
        <p:txBody>
          <a:bodyPr vert="horz" wrap="square" lIns="0" tIns="33018" rIns="0" bIns="0" anchor="t" anchorCtr="0" compatLnSpc="1">
            <a:spAutoFit/>
          </a:bodyPr>
          <a:lstStyle/>
          <a:p>
            <a:pPr marL="12701" marR="0" lvl="0" indent="0" algn="l" defTabSz="914400" rtl="0" fontAlgn="auto" hangingPunct="1">
              <a:lnSpc>
                <a:spcPct val="100000"/>
              </a:lnSpc>
              <a:spcBef>
                <a:spcPts val="260"/>
              </a:spcBef>
              <a:spcAft>
                <a:spcPts val="0"/>
              </a:spcAft>
              <a:buNone/>
              <a:tabLst/>
              <a:defRPr sz="1800" b="0" i="0" u="none" strike="noStrike" kern="0" cap="none" spc="0" baseline="0">
                <a:solidFill>
                  <a:srgbClr val="000000"/>
                </a:solidFill>
                <a:uFillTx/>
              </a:defRPr>
            </a:pPr>
            <a:r>
              <a:rPr lang="fr-FR" sz="1600" b="1" i="0" u="none" strike="noStrike" kern="0" cap="none" spc="0" baseline="0">
                <a:solidFill>
                  <a:srgbClr val="033163"/>
                </a:solidFill>
                <a:uFillTx/>
                <a:latin typeface="Proxima Nova"/>
                <a:cs typeface="Proxima Nova"/>
                <a:hlinkClick r:id="rId9"/>
              </a:rPr>
              <a:t>www.europe-</a:t>
            </a:r>
            <a:r>
              <a:rPr lang="fr-FR" sz="1600" b="1" i="0" u="none" strike="noStrike" kern="0" cap="none" spc="-10" baseline="0">
                <a:solidFill>
                  <a:srgbClr val="033163"/>
                </a:solidFill>
                <a:uFillTx/>
                <a:latin typeface="Proxima Nova"/>
                <a:cs typeface="Proxima Nova"/>
                <a:hlinkClick r:id="rId9"/>
              </a:rPr>
              <a:t>guadeloupe.fr</a:t>
            </a:r>
            <a:endParaRPr lang="fr-FR" sz="1600" b="0" i="0" u="none" strike="noStrike" kern="0" cap="none" spc="0" baseline="0">
              <a:solidFill>
                <a:srgbClr val="000000"/>
              </a:solidFill>
              <a:uFillTx/>
              <a:latin typeface="Proxima Nova"/>
              <a:cs typeface="Proxima Nova"/>
            </a:endParaRPr>
          </a:p>
        </p:txBody>
      </p:sp>
      <p:sp>
        <p:nvSpPr>
          <p:cNvPr id="14" name="object 35">
            <a:extLst>
              <a:ext uri="{FF2B5EF4-FFF2-40B4-BE49-F238E27FC236}">
                <a16:creationId xmlns:a16="http://schemas.microsoft.com/office/drawing/2014/main" id="{F3A8A427-14FF-4612-BEFE-0820101E0760}"/>
              </a:ext>
            </a:extLst>
          </p:cNvPr>
          <p:cNvSpPr txBox="1"/>
          <p:nvPr/>
        </p:nvSpPr>
        <p:spPr>
          <a:xfrm>
            <a:off x="17389839" y="10710120"/>
            <a:ext cx="2346213" cy="279559"/>
          </a:xfrm>
          <a:prstGeom prst="rect">
            <a:avLst/>
          </a:prstGeom>
          <a:noFill/>
          <a:ln cap="flat">
            <a:noFill/>
          </a:ln>
        </p:spPr>
        <p:txBody>
          <a:bodyPr vert="horz" wrap="square" lIns="0" tIns="33018" rIns="0" bIns="0" anchor="t" anchorCtr="0" compatLnSpc="1">
            <a:spAutoFit/>
          </a:bodyPr>
          <a:lstStyle/>
          <a:p>
            <a:pPr marL="12701" marR="0" lvl="0" indent="0" algn="l" defTabSz="914400" rtl="0" fontAlgn="auto" hangingPunct="1">
              <a:lnSpc>
                <a:spcPct val="100000"/>
              </a:lnSpc>
              <a:spcBef>
                <a:spcPts val="260"/>
              </a:spcBef>
              <a:spcAft>
                <a:spcPts val="0"/>
              </a:spcAft>
              <a:buNone/>
              <a:tabLst/>
              <a:defRPr sz="1800" b="0" i="0" u="none" strike="noStrike" kern="0" cap="none" spc="0" baseline="0">
                <a:solidFill>
                  <a:srgbClr val="000000"/>
                </a:solidFill>
                <a:uFillTx/>
              </a:defRPr>
            </a:pPr>
            <a:r>
              <a:rPr lang="fr-FR" sz="1600" b="1" i="0" u="none" strike="noStrike" kern="0" cap="none" spc="-10" baseline="0">
                <a:solidFill>
                  <a:srgbClr val="033163"/>
                </a:solidFill>
                <a:uFillTx/>
                <a:latin typeface="Proxima Nova"/>
                <a:cs typeface="Proxima Nova"/>
              </a:rPr>
              <a:t>@europeenguadeloupe</a:t>
            </a:r>
            <a:endParaRPr lang="fr-FR" sz="1600" b="0" i="0" u="none" strike="noStrike" kern="0" cap="none" spc="0" baseline="0">
              <a:solidFill>
                <a:srgbClr val="000000"/>
              </a:solidFill>
              <a:uFillTx/>
              <a:latin typeface="Proxima Nova"/>
              <a:cs typeface="Proxima Nova"/>
            </a:endParaRPr>
          </a:p>
        </p:txBody>
      </p:sp>
      <p:sp>
        <p:nvSpPr>
          <p:cNvPr id="15" name="object 33">
            <a:extLst>
              <a:ext uri="{FF2B5EF4-FFF2-40B4-BE49-F238E27FC236}">
                <a16:creationId xmlns:a16="http://schemas.microsoft.com/office/drawing/2014/main" id="{1CC4B8E1-F668-427D-99F3-AB6C4653BE3F}"/>
              </a:ext>
            </a:extLst>
          </p:cNvPr>
          <p:cNvSpPr/>
          <p:nvPr/>
        </p:nvSpPr>
        <p:spPr>
          <a:xfrm>
            <a:off x="0" y="10317065"/>
            <a:ext cx="20104098" cy="115571"/>
          </a:xfrm>
          <a:custGeom>
            <a:avLst/>
            <a:gdLst>
              <a:gd name="f0" fmla="val w"/>
              <a:gd name="f1" fmla="val h"/>
              <a:gd name="f2" fmla="val 0"/>
              <a:gd name="f3" fmla="val 20104100"/>
              <a:gd name="f4" fmla="val 115570"/>
              <a:gd name="f5" fmla="val 115179"/>
              <a:gd name="f6" fmla="val 20104099"/>
              <a:gd name="f7" fmla="*/ f0 1 20104100"/>
              <a:gd name="f8" fmla="*/ f1 1 115570"/>
              <a:gd name="f9" fmla="+- f4 0 f2"/>
              <a:gd name="f10" fmla="+- f3 0 f2"/>
              <a:gd name="f11" fmla="*/ f10 1 20104100"/>
              <a:gd name="f12" fmla="*/ f9 1 11557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20104100" h="115570">
                <a:moveTo>
                  <a:pt x="f2" y="f5"/>
                </a:moveTo>
                <a:lnTo>
                  <a:pt x="f6" y="f5"/>
                </a:lnTo>
                <a:lnTo>
                  <a:pt x="f6" y="f2"/>
                </a:lnTo>
                <a:lnTo>
                  <a:pt x="f2" y="f2"/>
                </a:lnTo>
                <a:lnTo>
                  <a:pt x="f2" y="f5"/>
                </a:lnTo>
                <a:close/>
              </a:path>
            </a:pathLst>
          </a:custGeom>
          <a:solidFill>
            <a:srgbClr val="FFCC0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
        <p:nvSpPr>
          <p:cNvPr id="16" name="Rectangle 6">
            <a:extLst>
              <a:ext uri="{FF2B5EF4-FFF2-40B4-BE49-F238E27FC236}">
                <a16:creationId xmlns:a16="http://schemas.microsoft.com/office/drawing/2014/main" id="{A58F6BF9-7FC6-444B-B9DC-38D58A3170E2}"/>
              </a:ext>
            </a:extLst>
          </p:cNvPr>
          <p:cNvSpPr/>
          <p:nvPr/>
        </p:nvSpPr>
        <p:spPr>
          <a:xfrm>
            <a:off x="3346447" y="4673845"/>
            <a:ext cx="15156701" cy="923333"/>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400" b="1" i="0" u="none" strike="noStrike" kern="0" cap="none" spc="0" baseline="0" dirty="0">
                <a:solidFill>
                  <a:srgbClr val="FFFFFF"/>
                </a:solidFill>
                <a:uFillTx/>
                <a:latin typeface="Proxima Nova"/>
              </a:rPr>
              <a:t>Merci de votre attention et collaboration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name="Slide33">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4E44E184-C81E-4204-8549-6D8AE17278DC}"/>
              </a:ext>
            </a:extLst>
          </p:cNvPr>
          <p:cNvSpPr/>
          <p:nvPr/>
        </p:nvSpPr>
        <p:spPr>
          <a:xfrm>
            <a:off x="1802904" y="7440015"/>
            <a:ext cx="3307713" cy="3415027"/>
          </a:xfrm>
          <a:custGeom>
            <a:avLst/>
            <a:gdLst>
              <a:gd name="f0" fmla="val w"/>
              <a:gd name="f1" fmla="val h"/>
              <a:gd name="f2" fmla="val 0"/>
              <a:gd name="f3" fmla="val 3307715"/>
              <a:gd name="f4" fmla="val 3415029"/>
              <a:gd name="f5" fmla="val 1993783"/>
              <a:gd name="f6" fmla="val 1957011"/>
              <a:gd name="f7" fmla="val 10778"/>
              <a:gd name="f8" fmla="val 1918054"/>
              <a:gd name="f9" fmla="val 42400"/>
              <a:gd name="f10" fmla="val 1300335"/>
              <a:gd name="f11" fmla="val 707982"/>
              <a:gd name="f12" fmla="val 1268615"/>
              <a:gd name="f13" fmla="val 736590"/>
              <a:gd name="f14" fmla="val 1230671"/>
              <a:gd name="f15" fmla="val 761610"/>
              <a:gd name="f16" fmla="val 1188252"/>
              <a:gd name="f17" fmla="val 782420"/>
              <a:gd name="f18" fmla="val 1143107"/>
              <a:gd name="f19" fmla="val 798401"/>
              <a:gd name="f20" fmla="val 1096987"/>
              <a:gd name="f21" fmla="val 808933"/>
              <a:gd name="f22" fmla="val 1051639"/>
              <a:gd name="f23" fmla="val 813397"/>
              <a:gd name="f24" fmla="val 1008815"/>
              <a:gd name="f25" fmla="val 811172"/>
              <a:gd name="f26" fmla="val 105628"/>
              <a:gd name="f27" fmla="val 684004"/>
              <a:gd name="f28" fmla="val 55278"/>
              <a:gd name="f29" fmla="val 684000"/>
              <a:gd name="f30" fmla="val 19931"/>
              <a:gd name="f31" fmla="val 698756"/>
              <a:gd name="f32" fmla="val 1026"/>
              <a:gd name="f33" fmla="val 726183"/>
              <a:gd name="f34" fmla="val 764194"/>
              <a:gd name="f35" fmla="val 18290"/>
              <a:gd name="f36" fmla="val 810701"/>
              <a:gd name="f37" fmla="val 465858"/>
              <a:gd name="f38" fmla="val 1598845"/>
              <a:gd name="f39" fmla="val 485918"/>
              <a:gd name="f40" fmla="val 1644567"/>
              <a:gd name="f41" fmla="val 498661"/>
              <a:gd name="f42" fmla="val 1696353"/>
              <a:gd name="f43" fmla="val 504003"/>
              <a:gd name="f44" fmla="val 1751277"/>
              <a:gd name="f45" fmla="val 501858"/>
              <a:gd name="f46" fmla="val 1806417"/>
              <a:gd name="f47" fmla="val 492142"/>
              <a:gd name="f48" fmla="val 1858846"/>
              <a:gd name="f49" fmla="val 474768"/>
              <a:gd name="f50" fmla="val 1905642"/>
              <a:gd name="f51" fmla="val 73660"/>
              <a:gd name="f52" fmla="val 2718025"/>
              <a:gd name="f53" fmla="val 58100"/>
              <a:gd name="f54" fmla="val 2765484"/>
              <a:gd name="f55" fmla="val 61331"/>
              <a:gd name="f56" fmla="val 2803364"/>
              <a:gd name="f57" fmla="val 81796"/>
              <a:gd name="f58" fmla="val 2829663"/>
              <a:gd name="f59" fmla="val 117936"/>
              <a:gd name="f60" fmla="val 2842375"/>
              <a:gd name="f61" fmla="val 168191"/>
              <a:gd name="f62" fmla="val 2839498"/>
              <a:gd name="f63" fmla="val 1062541"/>
              <a:gd name="f64" fmla="val 2661011"/>
              <a:gd name="f65" fmla="val 1105157"/>
              <a:gd name="f66" fmla="val 2656351"/>
              <a:gd name="f67" fmla="val 1150684"/>
              <a:gd name="f68" fmla="val 2658224"/>
              <a:gd name="f69" fmla="val 1197337"/>
              <a:gd name="f70" fmla="val 2666111"/>
              <a:gd name="f71" fmla="val 1243333"/>
              <a:gd name="f72" fmla="val 2679495"/>
              <a:gd name="f73" fmla="val 1286891"/>
              <a:gd name="f74" fmla="val 2697856"/>
              <a:gd name="f75" fmla="val 1326227"/>
              <a:gd name="f76" fmla="val 2720677"/>
              <a:gd name="f77" fmla="val 1359558"/>
              <a:gd name="f78" fmla="val 2747438"/>
              <a:gd name="f79" fmla="val 2014868"/>
              <a:gd name="f80" fmla="val 3376665"/>
              <a:gd name="f81" fmla="val 2055593"/>
              <a:gd name="f82" fmla="val 3406010"/>
              <a:gd name="f83" fmla="val 2092935"/>
              <a:gd name="f84" fmla="val 3414674"/>
              <a:gd name="f85" fmla="val 2147858"/>
              <a:gd name="f86" fmla="val 3373357"/>
              <a:gd name="f87" fmla="val 2160633"/>
              <a:gd name="f88" fmla="val 3325075"/>
              <a:gd name="f89" fmla="val 2265771"/>
              <a:gd name="f90" fmla="val 2426610"/>
              <a:gd name="f91" fmla="val 2276652"/>
              <a:gd name="f92" fmla="val 2377931"/>
              <a:gd name="f93" fmla="val 2297045"/>
              <a:gd name="f94" fmla="val 2328612"/>
              <a:gd name="f95" fmla="val 2325284"/>
              <a:gd name="f96" fmla="val 2281067"/>
              <a:gd name="f97" fmla="val 2359705"/>
              <a:gd name="f98" fmla="val 2237713"/>
              <a:gd name="f99" fmla="val 2398644"/>
              <a:gd name="f100" fmla="val 2200964"/>
              <a:gd name="f101" fmla="val 2440436"/>
              <a:gd name="f102" fmla="val 2173236"/>
              <a:gd name="f103" fmla="val 3246548"/>
              <a:gd name="f104" fmla="val 1749762"/>
              <a:gd name="f105" fmla="val 3287278"/>
              <a:gd name="f106" fmla="val 1720424"/>
              <a:gd name="f107" fmla="val 3307126"/>
              <a:gd name="f108" fmla="val 1687886"/>
              <a:gd name="f109" fmla="val 3306163"/>
              <a:gd name="f110" fmla="val 1654677"/>
              <a:gd name="f111" fmla="val 3284463"/>
              <a:gd name="f112" fmla="val 1623323"/>
              <a:gd name="f113" fmla="val 3242098"/>
              <a:gd name="f114" fmla="val 1596353"/>
              <a:gd name="f115" fmla="val 2412741"/>
              <a:gd name="f116" fmla="val 1219568"/>
              <a:gd name="f117" fmla="val 2369416"/>
              <a:gd name="f118" fmla="val 1194270"/>
              <a:gd name="f119" fmla="val 2328412"/>
              <a:gd name="f120" fmla="val 1159804"/>
              <a:gd name="f121" fmla="val 2291531"/>
              <a:gd name="f122" fmla="val 1118485"/>
              <a:gd name="f123" fmla="val 2260578"/>
              <a:gd name="f124" fmla="val 1072631"/>
              <a:gd name="f125" fmla="val 2237356"/>
              <a:gd name="f126" fmla="val 1024557"/>
              <a:gd name="f127" fmla="val 2223668"/>
              <a:gd name="f128" fmla="val 976581"/>
              <a:gd name="f129" fmla="val 2066563"/>
              <a:gd name="f130" fmla="val 85592"/>
              <a:gd name="f131" fmla="val 2051002"/>
              <a:gd name="f132" fmla="val 38120"/>
              <a:gd name="f133" fmla="val 2025928"/>
              <a:gd name="f134" fmla="val 9351"/>
              <a:gd name="f135" fmla="*/ f0 1 3307715"/>
              <a:gd name="f136" fmla="*/ f1 1 3415029"/>
              <a:gd name="f137" fmla="+- f4 0 f2"/>
              <a:gd name="f138" fmla="+- f3 0 f2"/>
              <a:gd name="f139" fmla="*/ f138 1 3307715"/>
              <a:gd name="f140" fmla="*/ f137 1 3415029"/>
              <a:gd name="f141" fmla="*/ f2 1 f139"/>
              <a:gd name="f142" fmla="*/ f3 1 f139"/>
              <a:gd name="f143" fmla="*/ f2 1 f140"/>
              <a:gd name="f144" fmla="*/ f4 1 f140"/>
              <a:gd name="f145" fmla="*/ f141 f135 1"/>
              <a:gd name="f146" fmla="*/ f142 f135 1"/>
              <a:gd name="f147" fmla="*/ f144 f136 1"/>
              <a:gd name="f148" fmla="*/ f143 f136 1"/>
            </a:gdLst>
            <a:ahLst/>
            <a:cxnLst>
              <a:cxn ang="3cd4">
                <a:pos x="hc" y="t"/>
              </a:cxn>
              <a:cxn ang="0">
                <a:pos x="r" y="vc"/>
              </a:cxn>
              <a:cxn ang="cd4">
                <a:pos x="hc" y="b"/>
              </a:cxn>
              <a:cxn ang="cd2">
                <a:pos x="l" y="vc"/>
              </a:cxn>
            </a:cxnLst>
            <a:rect l="f145" t="f148" r="f146" b="f147"/>
            <a:pathLst>
              <a:path w="3307715" h="3415029">
                <a:moveTo>
                  <a:pt x="f5" y="f2"/>
                </a:moveTo>
                <a:lnTo>
                  <a:pt x="f6"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2"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5" y="f2"/>
                </a:lnTo>
                <a:close/>
              </a:path>
            </a:pathLst>
          </a:custGeom>
          <a:solidFill>
            <a:srgbClr val="FFCC00">
              <a:alpha val="5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
        <p:nvSpPr>
          <p:cNvPr id="3" name="object 4">
            <a:extLst>
              <a:ext uri="{FF2B5EF4-FFF2-40B4-BE49-F238E27FC236}">
                <a16:creationId xmlns:a16="http://schemas.microsoft.com/office/drawing/2014/main" id="{E1EADC6E-3F69-4A32-B520-15B546522863}"/>
              </a:ext>
            </a:extLst>
          </p:cNvPr>
          <p:cNvSpPr/>
          <p:nvPr/>
        </p:nvSpPr>
        <p:spPr>
          <a:xfrm>
            <a:off x="6329403" y="60405"/>
            <a:ext cx="11603351" cy="9370698"/>
          </a:xfrm>
          <a:custGeom>
            <a:avLst/>
            <a:gdLst>
              <a:gd name="f0" fmla="val w"/>
              <a:gd name="f1" fmla="val h"/>
              <a:gd name="f2" fmla="val 0"/>
              <a:gd name="f3" fmla="val 11603355"/>
              <a:gd name="f4" fmla="val 9370695"/>
              <a:gd name="f5" fmla="val 4654474"/>
              <a:gd name="f6" fmla="val 6492062"/>
              <a:gd name="f7" fmla="val 4618406"/>
              <a:gd name="f8" fmla="val 6437490"/>
              <a:gd name="f9" fmla="val 4581017"/>
              <a:gd name="f10" fmla="val 6419761"/>
              <a:gd name="f11" fmla="val 4531322"/>
              <a:gd name="f12" fmla="val 6409969"/>
              <a:gd name="f13" fmla="val 3303346"/>
              <a:gd name="f14" fmla="val 6290208"/>
              <a:gd name="f15" fmla="val 3259201"/>
              <a:gd name="f16" fmla="val 6282779"/>
              <a:gd name="f17" fmla="val 3214078"/>
              <a:gd name="f18" fmla="val 6269355"/>
              <a:gd name="f19" fmla="val 3168954"/>
              <a:gd name="f20" fmla="val 6250597"/>
              <a:gd name="f21" fmla="val 3124822"/>
              <a:gd name="f22" fmla="val 6227153"/>
              <a:gd name="f23" fmla="val 3082671"/>
              <a:gd name="f24" fmla="val 6199644"/>
              <a:gd name="f25" fmla="val 3043478"/>
              <a:gd name="f26" fmla="val 6168733"/>
              <a:gd name="f27" fmla="val 3008261"/>
              <a:gd name="f28" fmla="val 6135065"/>
              <a:gd name="f29" fmla="val 2977972"/>
              <a:gd name="f30" fmla="val 6099264"/>
              <a:gd name="f31" fmla="val 2953613"/>
              <a:gd name="f32" fmla="val 6062002"/>
              <a:gd name="f33" fmla="val 2356993"/>
              <a:gd name="f34" fmla="val 4991151"/>
              <a:gd name="f35" fmla="val 2328265"/>
              <a:gd name="f36" fmla="val 4949761"/>
              <a:gd name="f37" fmla="val 2297061"/>
              <a:gd name="f38" fmla="val 4922723"/>
              <a:gd name="f39" fmla="val 2264651"/>
              <a:gd name="f40" fmla="val 4909972"/>
              <a:gd name="f41" fmla="val 2232266"/>
              <a:gd name="f42" fmla="val 4911458"/>
              <a:gd name="f43" fmla="val 2201176"/>
              <a:gd name="f44" fmla="val 4927117"/>
              <a:gd name="f45" fmla="val 2172639"/>
              <a:gd name="f46" fmla="val 4956899"/>
              <a:gd name="f47" fmla="val 2147887"/>
              <a:gd name="f48" fmla="val 5000752"/>
              <a:gd name="f49" fmla="val 1653527"/>
              <a:gd name="f50" fmla="val 6121641"/>
              <a:gd name="f51" fmla="val 1632750"/>
              <a:gd name="f52" fmla="val 6160973"/>
              <a:gd name="f53" fmla="val 1605927"/>
              <a:gd name="f54" fmla="val 6199378"/>
              <a:gd name="f55" fmla="val 1573987"/>
              <a:gd name="f56" fmla="val 6236144"/>
              <a:gd name="f57" fmla="val 1537855"/>
              <a:gd name="f58" fmla="val 6270510"/>
              <a:gd name="f59" fmla="val 1498447"/>
              <a:gd name="f60" fmla="val 6301752"/>
              <a:gd name="f61" fmla="val 1456677"/>
              <a:gd name="f62" fmla="val 6329146"/>
              <a:gd name="f63" fmla="val 1413497"/>
              <a:gd name="f64" fmla="val 6351956"/>
              <a:gd name="f65" fmla="val 1369796"/>
              <a:gd name="f66" fmla="val 6369444"/>
              <a:gd name="f67" fmla="val 1326527"/>
              <a:gd name="f68" fmla="val 6380886"/>
              <a:gd name="f69" fmla="val 114998"/>
              <a:gd name="f70" fmla="val 6612572"/>
              <a:gd name="f71" fmla="val 66408"/>
              <a:gd name="f72" fmla="val 6626873"/>
              <a:gd name="f73" fmla="val 30835"/>
              <a:gd name="f74" fmla="val 6647942"/>
              <a:gd name="f75" fmla="val 8585"/>
              <a:gd name="f76" fmla="val 6674574"/>
              <a:gd name="f77" fmla="val 6705562"/>
              <a:gd name="f78" fmla="val 5410"/>
              <a:gd name="f79" fmla="val 6739725"/>
              <a:gd name="f80" fmla="val 25158"/>
              <a:gd name="f81" fmla="val 6775844"/>
              <a:gd name="f82" fmla="val 59575"/>
              <a:gd name="f83" fmla="val 6812724"/>
              <a:gd name="f84" fmla="val 981989"/>
              <a:gd name="f85" fmla="val 7625270"/>
              <a:gd name="f86" fmla="val 1013307"/>
              <a:gd name="f87" fmla="val 7657008"/>
              <a:gd name="f88" fmla="val 1041857"/>
              <a:gd name="f89" fmla="val 7694168"/>
              <a:gd name="f90" fmla="val 1067244"/>
              <a:gd name="f91" fmla="val 7735646"/>
              <a:gd name="f92" fmla="val 1089050"/>
              <a:gd name="f93" fmla="val 7780337"/>
              <a:gd name="f94" fmla="val 1106843"/>
              <a:gd name="f95" fmla="val 7827162"/>
              <a:gd name="f96" fmla="val 1120216"/>
              <a:gd name="f97" fmla="val 7875003"/>
              <a:gd name="f98" fmla="val 1128750"/>
              <a:gd name="f99" fmla="val 7922768"/>
              <a:gd name="f100" fmla="val 1132027"/>
              <a:gd name="f101" fmla="val 7969377"/>
              <a:gd name="f102" fmla="val 1129639"/>
              <a:gd name="f103" fmla="val 8013713"/>
              <a:gd name="f104" fmla="val 977493"/>
              <a:gd name="f105" fmla="val 9227769"/>
              <a:gd name="f106" fmla="val 976185"/>
              <a:gd name="f107" fmla="val 9277985"/>
              <a:gd name="f108" fmla="val 985393"/>
              <a:gd name="f109" fmla="val 9318028"/>
              <a:gd name="f110" fmla="val 1004062"/>
              <a:gd name="f111" fmla="val 9347238"/>
              <a:gd name="f112" fmla="val 1031138"/>
              <a:gd name="f113" fmla="val 9364904"/>
              <a:gd name="f114" fmla="val 1065580"/>
              <a:gd name="f115" fmla="val 9370352"/>
              <a:gd name="f116" fmla="val 1106322"/>
              <a:gd name="f117" fmla="val 9362897"/>
              <a:gd name="f118" fmla="val 1152321"/>
              <a:gd name="f119" fmla="val 9341853"/>
              <a:gd name="f120" fmla="val 2216810"/>
              <a:gd name="f121" fmla="val 8723122"/>
              <a:gd name="f122" fmla="val 2256929"/>
              <a:gd name="f123" fmla="val 8703399"/>
              <a:gd name="f124" fmla="val 2301392"/>
              <a:gd name="f125" fmla="val 8687956"/>
              <a:gd name="f126" fmla="val 2349017"/>
              <a:gd name="f127" fmla="val 8676830"/>
              <a:gd name="f128" fmla="val 2398623"/>
              <a:gd name="f129" fmla="val 8670087"/>
              <a:gd name="f130" fmla="val 2449030"/>
              <a:gd name="f131" fmla="val 8667775"/>
              <a:gd name="f132" fmla="val 2499055"/>
              <a:gd name="f133" fmla="val 8669960"/>
              <a:gd name="f134" fmla="val 2547518"/>
              <a:gd name="f135" fmla="val 8676678"/>
              <a:gd name="f136" fmla="val 2593238"/>
              <a:gd name="f137" fmla="val 8687994"/>
              <a:gd name="f138" fmla="val 2635034"/>
              <a:gd name="f139" fmla="val 8703958"/>
              <a:gd name="f140" fmla="val 3752558"/>
              <a:gd name="f141" fmla="val 9222575"/>
              <a:gd name="f142" fmla="val 3800335"/>
              <a:gd name="f143" fmla="val 9239313"/>
              <a:gd name="f144" fmla="val 3841597"/>
              <a:gd name="f145" fmla="val 9243009"/>
              <a:gd name="f146" fmla="val 3900703"/>
              <a:gd name="f147" fmla="val 9214358"/>
              <a:gd name="f148" fmla="val 3922026"/>
              <a:gd name="f149" fmla="val 9142832"/>
              <a:gd name="f150" fmla="val 3916057"/>
              <a:gd name="f151" fmla="val 9092946"/>
              <a:gd name="f152" fmla="val 3651478"/>
              <a:gd name="f153" fmla="val 7898028"/>
              <a:gd name="f154" fmla="val 3644963"/>
              <a:gd name="f155" fmla="val 7854099"/>
              <a:gd name="f156" fmla="val 3643896"/>
              <a:gd name="f157" fmla="val 7807388"/>
              <a:gd name="f158" fmla="val 3647948"/>
              <a:gd name="f159" fmla="val 7759039"/>
              <a:gd name="f160" fmla="val 3656800"/>
              <a:gd name="f161" fmla="val 7710170"/>
              <a:gd name="f162" fmla="val 3670160"/>
              <a:gd name="f163" fmla="val 7661935"/>
              <a:gd name="f164" fmla="val 3687711"/>
              <a:gd name="f165" fmla="val 7615428"/>
              <a:gd name="f166" fmla="val 3709124"/>
              <a:gd name="f167" fmla="val 7571816"/>
              <a:gd name="f168" fmla="val 3734092"/>
              <a:gd name="f169" fmla="val 7532205"/>
              <a:gd name="f170" fmla="val 3762311"/>
              <a:gd name="f171" fmla="val 7497737"/>
              <a:gd name="f172" fmla="val 4605147"/>
              <a:gd name="f173" fmla="val 6604216"/>
              <a:gd name="f174" fmla="val 4635970"/>
              <a:gd name="f175" fmla="val 6564338"/>
              <a:gd name="f176" fmla="val 4652264"/>
              <a:gd name="f177" fmla="val 6526568"/>
              <a:gd name="f178" fmla="val 11603177"/>
              <a:gd name="f179" fmla="val 1713699"/>
              <a:gd name="f180" fmla="val 11591912"/>
              <a:gd name="f181" fmla="val 1646021"/>
              <a:gd name="f182" fmla="val 11549405"/>
              <a:gd name="f183" fmla="val 1596999"/>
              <a:gd name="f184" fmla="val 11477854"/>
              <a:gd name="f185" fmla="val 1570012"/>
              <a:gd name="f186" fmla="val 11431867"/>
              <a:gd name="f187" fmla="val 1565859"/>
              <a:gd name="f188" fmla="val 11379441"/>
              <a:gd name="f189" fmla="val 1568475"/>
              <a:gd name="f190" fmla="val 9455175"/>
              <a:gd name="f191" fmla="val 1781873"/>
              <a:gd name="f192" fmla="val 9410522"/>
              <a:gd name="f193" fmla="val 1784769"/>
              <a:gd name="f194" fmla="val 9364193"/>
              <a:gd name="f195" fmla="val 1783905"/>
              <a:gd name="f196" fmla="val 9316618"/>
              <a:gd name="f197" fmla="val 1779447"/>
              <a:gd name="f198" fmla="val 9268282"/>
              <a:gd name="f199" fmla="val 1771586"/>
              <a:gd name="f200" fmla="val 9219616"/>
              <a:gd name="f201" fmla="val 1760499"/>
              <a:gd name="f202" fmla="val 9171102"/>
              <a:gd name="f203" fmla="val 1746364"/>
              <a:gd name="f204" fmla="val 9123185"/>
              <a:gd name="f205" fmla="val 1729346"/>
              <a:gd name="f206" fmla="val 9076334"/>
              <a:gd name="f207" fmla="val 1709635"/>
              <a:gd name="f208" fmla="val 9031008"/>
              <a:gd name="f209" fmla="val 1687410"/>
              <a:gd name="f210" fmla="val 8987663"/>
              <a:gd name="f211" fmla="val 1662849"/>
              <a:gd name="f212" fmla="val 8946756"/>
              <a:gd name="f213" fmla="val 1636115"/>
              <a:gd name="f214" fmla="val 8908745"/>
              <a:gd name="f215" fmla="val 1607400"/>
              <a:gd name="f216" fmla="val 8874100"/>
              <a:gd name="f217" fmla="val 1576882"/>
              <a:gd name="f218" fmla="val 8843264"/>
              <a:gd name="f219" fmla="val 1544726"/>
              <a:gd name="f220" fmla="val 7575080"/>
              <a:gd name="f221" fmla="val 94005"/>
              <a:gd name="f222" fmla="val 7538339"/>
              <a:gd name="f223" fmla="val 56832"/>
              <a:gd name="f224" fmla="val 7501699"/>
              <a:gd name="f225" fmla="val 28968"/>
              <a:gd name="f226" fmla="val 7465657"/>
              <a:gd name="f227" fmla="val 10299"/>
              <a:gd name="f228" fmla="val 7430681"/>
              <a:gd name="f229" fmla="val 685"/>
              <a:gd name="f230" fmla="val 7397267"/>
              <a:gd name="f231" fmla="val 7365924"/>
              <a:gd name="f232" fmla="val 8128"/>
              <a:gd name="f233" fmla="val 7311364"/>
              <a:gd name="f234" fmla="val 50279"/>
              <a:gd name="f235" fmla="val 7289152"/>
              <a:gd name="f236" fmla="val 84061"/>
              <a:gd name="f237" fmla="val 7270953"/>
              <a:gd name="f238" fmla="val 126149"/>
              <a:gd name="f239" fmla="val 7257262"/>
              <a:gd name="f240" fmla="val 176390"/>
              <a:gd name="f241" fmla="val 6867296"/>
              <a:gd name="f242" fmla="val 2056803"/>
              <a:gd name="f243" fmla="val 6856285"/>
              <a:gd name="f244" fmla="val 2099805"/>
              <a:gd name="f245" fmla="val 6841134"/>
              <a:gd name="f246" fmla="val 2143239"/>
              <a:gd name="f247" fmla="val 6822160"/>
              <a:gd name="f248" fmla="val 2186724"/>
              <a:gd name="f249" fmla="val 6799681"/>
              <a:gd name="f250" fmla="val 2229878"/>
              <a:gd name="f251" fmla="val 6774002"/>
              <a:gd name="f252" fmla="val 2272347"/>
              <a:gd name="f253" fmla="val 6745440"/>
              <a:gd name="f254" fmla="val 2313724"/>
              <a:gd name="f255" fmla="val 6714312"/>
              <a:gd name="f256" fmla="val 2353640"/>
              <a:gd name="f257" fmla="val 6680924"/>
              <a:gd name="f258" fmla="val 2391727"/>
              <a:gd name="f259" fmla="val 6645592"/>
              <a:gd name="f260" fmla="val 2427605"/>
              <a:gd name="f261" fmla="val 6608623"/>
              <a:gd name="f262" fmla="val 2460879"/>
              <a:gd name="f263" fmla="val 6570345"/>
              <a:gd name="f264" fmla="val 2491194"/>
              <a:gd name="f265" fmla="val 6531051"/>
              <a:gd name="f266" fmla="val 2518156"/>
              <a:gd name="f267" fmla="val 6491059"/>
              <a:gd name="f268" fmla="val 2541384"/>
              <a:gd name="f269" fmla="val 6450685"/>
              <a:gd name="f270" fmla="val 2560523"/>
              <a:gd name="f271" fmla="val 4667288"/>
              <a:gd name="f272" fmla="val 3308058"/>
              <a:gd name="f273" fmla="val 4620260"/>
              <a:gd name="f274" fmla="val 3331210"/>
              <a:gd name="f275" fmla="val 4582211"/>
              <a:gd name="f276" fmla="val 3357143"/>
              <a:gd name="f277" fmla="val 4553153"/>
              <a:gd name="f278" fmla="val 3385375"/>
              <a:gd name="f279" fmla="val 4522140"/>
              <a:gd name="f280" fmla="val 3446691"/>
              <a:gd name="f281" fmla="val 4520247"/>
              <a:gd name="f282" fmla="val 3478771"/>
              <a:gd name="f283" fmla="val 4527461"/>
              <a:gd name="f284" fmla="val 3511118"/>
              <a:gd name="f285" fmla="val 4569358"/>
              <a:gd name="f286" fmla="val 3574643"/>
              <a:gd name="f287" fmla="val 4604105"/>
              <a:gd name="f288" fmla="val 3604806"/>
              <a:gd name="f289" fmla="val 4648073"/>
              <a:gd name="f290" fmla="val 3633228"/>
              <a:gd name="f291" fmla="val 6331331"/>
              <a:gd name="f292" fmla="val 4582033"/>
              <a:gd name="f293" fmla="val 6369164"/>
              <a:gd name="f294" fmla="val 4605706"/>
              <a:gd name="f295" fmla="val 6406147"/>
              <a:gd name="f296" fmla="val 4633417"/>
              <a:gd name="f297" fmla="val 6441999"/>
              <a:gd name="f298" fmla="val 4664735"/>
              <a:gd name="f299" fmla="val 6476454"/>
              <a:gd name="f300" fmla="val 4699266"/>
              <a:gd name="f301" fmla="val 6509245"/>
              <a:gd name="f302" fmla="val 4736604"/>
              <a:gd name="f303" fmla="val 6540119"/>
              <a:gd name="f304" fmla="val 4776317"/>
              <a:gd name="f305" fmla="val 6568795"/>
              <a:gd name="f306" fmla="val 4818011"/>
              <a:gd name="f307" fmla="val 6595008"/>
              <a:gd name="f308" fmla="val 4861255"/>
              <a:gd name="f309" fmla="val 6618503"/>
              <a:gd name="f310" fmla="val 4905667"/>
              <a:gd name="f311" fmla="val 6639001"/>
              <a:gd name="f312" fmla="val 4950803"/>
              <a:gd name="f313" fmla="val 6656248"/>
              <a:gd name="f314" fmla="val 4996269"/>
              <a:gd name="f315" fmla="val 6669976"/>
              <a:gd name="f316" fmla="val 5041646"/>
              <a:gd name="f317" fmla="val 6679908"/>
              <a:gd name="f318" fmla="val 5086540"/>
              <a:gd name="f319" fmla="val 6685788"/>
              <a:gd name="f320" fmla="val 5130520"/>
              <a:gd name="f321" fmla="val 6851751"/>
              <a:gd name="f322" fmla="val 7043255"/>
              <a:gd name="f323" fmla="val 6859422"/>
              <a:gd name="f324" fmla="val 7094728"/>
              <a:gd name="f325" fmla="val 6872529"/>
              <a:gd name="f326" fmla="val 7138619"/>
              <a:gd name="f327" fmla="val 6890626"/>
              <a:gd name="f328" fmla="val 7174725"/>
              <a:gd name="f329" fmla="val 6939839"/>
              <a:gd name="f330" fmla="val 7222909"/>
              <a:gd name="f331" fmla="val 7003275"/>
              <a:gd name="f332" fmla="val 7237793"/>
              <a:gd name="f333" fmla="val 7039140"/>
              <a:gd name="f334" fmla="val 7232294"/>
              <a:gd name="f335" fmla="val 7077151"/>
              <a:gd name="f336" fmla="val 7217918"/>
              <a:gd name="f337" fmla="val 7116813"/>
              <a:gd name="f338" fmla="val 7194486"/>
              <a:gd name="f339" fmla="val 7157656"/>
              <a:gd name="f340" fmla="val 7161809"/>
              <a:gd name="f341" fmla="val 8587969"/>
              <a:gd name="f342" fmla="val 5867730"/>
              <a:gd name="f343" fmla="val 8622373"/>
              <a:gd name="f344" fmla="val 5839371"/>
              <a:gd name="f345" fmla="val 8660371"/>
              <a:gd name="f346" fmla="val 5813056"/>
              <a:gd name="f347" fmla="val 8701494"/>
              <a:gd name="f348" fmla="val 5788939"/>
              <a:gd name="f349" fmla="val 8745258"/>
              <a:gd name="f350" fmla="val 5767121"/>
              <a:gd name="f351" fmla="val 8791207"/>
              <a:gd name="f352" fmla="val 5747740"/>
              <a:gd name="f353" fmla="val 8838832"/>
              <a:gd name="f354" fmla="val 5730913"/>
              <a:gd name="f355" fmla="val 8887689"/>
              <a:gd name="f356" fmla="val 5716752"/>
              <a:gd name="f357" fmla="val 8937269"/>
              <a:gd name="f358" fmla="val 5705399"/>
              <a:gd name="f359" fmla="val 8987130"/>
              <a:gd name="f360" fmla="val 5696978"/>
              <a:gd name="f361" fmla="val 9036761"/>
              <a:gd name="f362" fmla="val 5691594"/>
              <a:gd name="f363" fmla="val 9085707"/>
              <a:gd name="f364" fmla="val 5689397"/>
              <a:gd name="f365" fmla="val 9133484"/>
              <a:gd name="f366" fmla="val 5690476"/>
              <a:gd name="f367" fmla="val 9179623"/>
              <a:gd name="f368" fmla="val 5694985"/>
              <a:gd name="f369" fmla="val 9223629"/>
              <a:gd name="f370" fmla="val 5703049"/>
              <a:gd name="f371" fmla="val 11109617"/>
              <a:gd name="f372" fmla="val 6137580"/>
              <a:gd name="f373" fmla="val 11161382"/>
              <a:gd name="f374" fmla="val 6146254"/>
              <a:gd name="f375" fmla="val 11207534"/>
              <a:gd name="f376" fmla="val 6147447"/>
              <a:gd name="f377" fmla="val 11247780"/>
              <a:gd name="f378" fmla="val 6141542"/>
              <a:gd name="f379" fmla="val 11309210"/>
              <a:gd name="f380" fmla="val 6110021"/>
              <a:gd name="f381" fmla="val 11343107"/>
              <a:gd name="f382" fmla="val 6054801"/>
              <a:gd name="f383" fmla="val 11348911"/>
              <a:gd name="f384" fmla="val 6019279"/>
              <a:gd name="f385" fmla="val 11346866"/>
              <a:gd name="f386" fmla="val 5978995"/>
              <a:gd name="f387" fmla="val 11336642"/>
              <a:gd name="f388" fmla="val 5934341"/>
              <a:gd name="f389" fmla="val 11317935"/>
              <a:gd name="f390" fmla="val 5885713"/>
              <a:gd name="f391" fmla="val 10518610"/>
              <a:gd name="f392" fmla="val 4137164"/>
              <a:gd name="f393" fmla="val 10502036"/>
              <a:gd name="f394" fmla="val 4095953"/>
              <a:gd name="f395" fmla="val 10488549"/>
              <a:gd name="f396" fmla="val 4051998"/>
              <a:gd name="f397" fmla="val 10478110"/>
              <a:gd name="f398" fmla="val 4005757"/>
              <a:gd name="f399" fmla="val 10470718"/>
              <a:gd name="f400" fmla="val 3957739"/>
              <a:gd name="f401" fmla="val 10466311"/>
              <a:gd name="f402" fmla="val 3908425"/>
              <a:gd name="f403" fmla="val 10464889"/>
              <a:gd name="f404" fmla="val 3858310"/>
              <a:gd name="f405" fmla="val 10466400"/>
              <a:gd name="f406" fmla="val 3807879"/>
              <a:gd name="f407" fmla="val 10470832"/>
              <a:gd name="f408" fmla="val 3757599"/>
              <a:gd name="f409" fmla="val 10478148"/>
              <a:gd name="f410" fmla="val 3707993"/>
              <a:gd name="f411" fmla="val 10488320"/>
              <a:gd name="f412" fmla="val 3659530"/>
              <a:gd name="f413" fmla="val 10501325"/>
              <a:gd name="f414" fmla="val 3612705"/>
              <a:gd name="f415" fmla="val 10517124"/>
              <a:gd name="f416" fmla="val 3567988"/>
              <a:gd name="f417" fmla="val 10535691"/>
              <a:gd name="f418" fmla="val 3525888"/>
              <a:gd name="f419" fmla="val 10557002"/>
              <a:gd name="f420" fmla="val 3486886"/>
              <a:gd name="f421" fmla="val 11556683"/>
              <a:gd name="f422" fmla="val 1842757"/>
              <a:gd name="f423" fmla="val 11581003"/>
              <a:gd name="f424" fmla="val 1796630"/>
              <a:gd name="f425" fmla="val 11596408"/>
              <a:gd name="f426" fmla="val 1753476"/>
              <a:gd name="f427" fmla="*/ f0 1 11603355"/>
              <a:gd name="f428" fmla="*/ f1 1 9370695"/>
              <a:gd name="f429" fmla="+- f4 0 f2"/>
              <a:gd name="f430" fmla="+- f3 0 f2"/>
              <a:gd name="f431" fmla="*/ f430 1 11603355"/>
              <a:gd name="f432" fmla="*/ f429 1 9370695"/>
              <a:gd name="f433" fmla="*/ f2 1 f431"/>
              <a:gd name="f434" fmla="*/ f3 1 f431"/>
              <a:gd name="f435" fmla="*/ f2 1 f432"/>
              <a:gd name="f436" fmla="*/ f4 1 f432"/>
              <a:gd name="f437" fmla="*/ f433 f427 1"/>
              <a:gd name="f438" fmla="*/ f434 f427 1"/>
              <a:gd name="f439" fmla="*/ f436 f428 1"/>
              <a:gd name="f440" fmla="*/ f435 f428 1"/>
            </a:gdLst>
            <a:ahLst/>
            <a:cxnLst>
              <a:cxn ang="3cd4">
                <a:pos x="hc" y="t"/>
              </a:cxn>
              <a:cxn ang="0">
                <a:pos x="r" y="vc"/>
              </a:cxn>
              <a:cxn ang="cd4">
                <a:pos x="hc" y="b"/>
              </a:cxn>
              <a:cxn ang="cd2">
                <a:pos x="l" y="vc"/>
              </a:cxn>
            </a:cxnLst>
            <a:rect l="f437" t="f440" r="f438" b="f439"/>
            <a:pathLst>
              <a:path w="11603355" h="9370695">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2"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5" y="f6"/>
                </a:lnTo>
                <a:close/>
              </a:path>
              <a:path w="11603355" h="9370695">
                <a:moveTo>
                  <a:pt x="f178" y="f179"/>
                </a:move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lnTo>
                  <a:pt x="f409" y="f410"/>
                </a:lnTo>
                <a:lnTo>
                  <a:pt x="f411" y="f412"/>
                </a:lnTo>
                <a:lnTo>
                  <a:pt x="f413" y="f414"/>
                </a:lnTo>
                <a:lnTo>
                  <a:pt x="f415" y="f416"/>
                </a:lnTo>
                <a:lnTo>
                  <a:pt x="f417" y="f418"/>
                </a:lnTo>
                <a:lnTo>
                  <a:pt x="f419" y="f420"/>
                </a:lnTo>
                <a:lnTo>
                  <a:pt x="f421" y="f422"/>
                </a:lnTo>
                <a:lnTo>
                  <a:pt x="f423" y="f424"/>
                </a:lnTo>
                <a:lnTo>
                  <a:pt x="f425" y="f426"/>
                </a:lnTo>
                <a:lnTo>
                  <a:pt x="f178" y="f179"/>
                </a:lnTo>
                <a:close/>
              </a:path>
            </a:pathLst>
          </a:custGeom>
          <a:solidFill>
            <a:srgbClr val="FFCC00">
              <a:alpha val="5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sp>
        <p:nvSpPr>
          <p:cNvPr id="4" name="object 6">
            <a:extLst>
              <a:ext uri="{FF2B5EF4-FFF2-40B4-BE49-F238E27FC236}">
                <a16:creationId xmlns:a16="http://schemas.microsoft.com/office/drawing/2014/main" id="{8D63810D-C0F0-4AB4-A4C1-EC7BEE0CE6BA}"/>
              </a:ext>
            </a:extLst>
          </p:cNvPr>
          <p:cNvSpPr txBox="1">
            <a:spLocks noGrp="1"/>
          </p:cNvSpPr>
          <p:nvPr>
            <p:ph type="title"/>
          </p:nvPr>
        </p:nvSpPr>
        <p:spPr>
          <a:xfrm>
            <a:off x="1515983" y="1019016"/>
            <a:ext cx="15851270" cy="751489"/>
          </a:xfrm>
        </p:spPr>
        <p:txBody>
          <a:bodyPr tIns="12701"/>
          <a:lstStyle/>
          <a:p>
            <a:pPr marL="12701" lvl="0">
              <a:spcBef>
                <a:spcPts val="100"/>
              </a:spcBef>
            </a:pPr>
            <a:r>
              <a:rPr lang="fr-FR" sz="4800" spc="100" dirty="0">
                <a:solidFill>
                  <a:srgbClr val="033163"/>
                </a:solidFill>
              </a:rPr>
              <a:t>La subvention FSE+</a:t>
            </a:r>
            <a:endParaRPr lang="fr-FR" sz="4800" dirty="0"/>
          </a:p>
        </p:txBody>
      </p:sp>
      <p:sp>
        <p:nvSpPr>
          <p:cNvPr id="5" name="object 7">
            <a:extLst>
              <a:ext uri="{FF2B5EF4-FFF2-40B4-BE49-F238E27FC236}">
                <a16:creationId xmlns:a16="http://schemas.microsoft.com/office/drawing/2014/main" id="{F5C8E82D-1583-42BE-8D46-25D88D24C605}"/>
              </a:ext>
            </a:extLst>
          </p:cNvPr>
          <p:cNvSpPr txBox="1"/>
          <p:nvPr/>
        </p:nvSpPr>
        <p:spPr>
          <a:xfrm>
            <a:off x="1520976" y="2256986"/>
            <a:ext cx="12569671" cy="631581"/>
          </a:xfrm>
          <a:prstGeom prst="rect">
            <a:avLst/>
          </a:prstGeom>
          <a:noFill/>
          <a:ln cap="flat">
            <a:noFill/>
          </a:ln>
        </p:spPr>
        <p:txBody>
          <a:bodyPr vert="horz" wrap="square" lIns="0" tIns="15873" rIns="0" bIns="0" anchor="t" anchorCtr="0" compatLnSpc="1">
            <a:spAutoFit/>
          </a:bodyPr>
          <a:lstStyle/>
          <a:p>
            <a:pPr marL="12701" marR="0" lvl="0" indent="0" algn="l" defTabSz="914400" rtl="0" fontAlgn="auto" hangingPunct="1">
              <a:lnSpc>
                <a:spcPct val="100000"/>
              </a:lnSpc>
              <a:spcBef>
                <a:spcPts val="125"/>
              </a:spcBef>
              <a:spcAft>
                <a:spcPts val="0"/>
              </a:spcAft>
              <a:buNone/>
              <a:tabLst/>
              <a:defRPr sz="1800" b="0" i="0" u="none" strike="noStrike" kern="0" cap="none" spc="0" baseline="0">
                <a:solidFill>
                  <a:srgbClr val="000000"/>
                </a:solidFill>
                <a:uFillTx/>
              </a:defRPr>
            </a:pPr>
            <a:r>
              <a:rPr lang="fr-FR" sz="4000" b="1" i="0" u="none" strike="noStrike" kern="0" cap="none" spc="-20" baseline="0" dirty="0">
                <a:solidFill>
                  <a:srgbClr val="033163"/>
                </a:solidFill>
                <a:uFillTx/>
                <a:latin typeface="Proxima Nova"/>
                <a:cs typeface="Proxima Nova"/>
              </a:rPr>
              <a:t>Prérequis</a:t>
            </a:r>
            <a:endParaRPr lang="fr-FR" sz="4000" b="0" i="0" u="none" strike="noStrike" kern="0" cap="none" spc="0" baseline="0" dirty="0">
              <a:solidFill>
                <a:srgbClr val="000000"/>
              </a:solidFill>
              <a:uFillTx/>
              <a:latin typeface="Proxima Nova"/>
              <a:cs typeface="Proxima Nova"/>
            </a:endParaRPr>
          </a:p>
        </p:txBody>
      </p:sp>
      <p:sp>
        <p:nvSpPr>
          <p:cNvPr id="7" name="object 25">
            <a:extLst>
              <a:ext uri="{FF2B5EF4-FFF2-40B4-BE49-F238E27FC236}">
                <a16:creationId xmlns:a16="http://schemas.microsoft.com/office/drawing/2014/main" id="{BEB585B9-B676-4484-9AD6-1E3E2D7E2AAF}"/>
              </a:ext>
            </a:extLst>
          </p:cNvPr>
          <p:cNvSpPr txBox="1"/>
          <p:nvPr/>
        </p:nvSpPr>
        <p:spPr>
          <a:xfrm>
            <a:off x="3675984" y="3699324"/>
            <a:ext cx="15744614" cy="6201629"/>
          </a:xfrm>
          <a:prstGeom prst="rect">
            <a:avLst/>
          </a:prstGeom>
          <a:noFill/>
          <a:ln cap="flat">
            <a:noFill/>
          </a:ln>
        </p:spPr>
        <p:txBody>
          <a:bodyPr vert="horz" wrap="square" lIns="0" tIns="12060" rIns="0" bIns="0" anchor="t" anchorCtr="0" compatLnSpc="1">
            <a:spAutoFit/>
          </a:bodyPr>
          <a:lstStyle/>
          <a:p>
            <a:pPr marL="355601" marR="490859" lvl="0" indent="-342900" algn="just" defTabSz="914400" rtl="0" fontAlgn="auto" hangingPunct="1">
              <a:lnSpc>
                <a:spcPct val="101000"/>
              </a:lnSpc>
              <a:spcBef>
                <a:spcPts val="95"/>
              </a:spcBef>
              <a:spcAft>
                <a:spcPts val="0"/>
              </a:spcAft>
              <a:buSzPct val="100000"/>
              <a:buFont typeface="Wingdings" pitchFamily="2"/>
              <a:buChar char="§"/>
              <a:tabLst/>
              <a:defRPr sz="1800" b="0" i="0" u="none" strike="noStrike" kern="0" cap="none" spc="0" baseline="0">
                <a:solidFill>
                  <a:srgbClr val="000000"/>
                </a:solidFill>
                <a:uFillTx/>
              </a:defRPr>
            </a:pPr>
            <a:endParaRPr lang="fr-FR" sz="3200" b="0" i="0" u="none" strike="noStrike" kern="0" cap="none" spc="0" baseline="0" dirty="0">
              <a:solidFill>
                <a:srgbClr val="143061"/>
              </a:solidFill>
              <a:uFillTx/>
              <a:latin typeface="Proxima Nova"/>
              <a:cs typeface="Proxima Nova"/>
            </a:endParaRPr>
          </a:p>
          <a:p>
            <a:pPr marL="469901" marR="490859" lvl="0" indent="-457200" algn="just" defTabSz="914400" rtl="0" fontAlgn="auto" hangingPunct="1">
              <a:lnSpc>
                <a:spcPct val="150000"/>
              </a:lnSpc>
              <a:spcBef>
                <a:spcPts val="95"/>
              </a:spcBef>
              <a:spcAft>
                <a:spcPts val="0"/>
              </a:spcAft>
              <a:buSzPct val="100000"/>
              <a:buFont typeface="Wingdings" pitchFamily="2"/>
              <a:buChar char="Ø"/>
              <a:tabLst/>
              <a:defRPr sz="1800" b="0" i="0" u="none" strike="noStrike" kern="0" cap="none" spc="0" baseline="0">
                <a:solidFill>
                  <a:srgbClr val="000000"/>
                </a:solidFill>
                <a:uFillTx/>
              </a:defRPr>
            </a:pPr>
            <a:r>
              <a:rPr lang="fr-FR" sz="3200" b="0" i="0" u="none" strike="noStrike" kern="0" cap="none" spc="0" baseline="0" dirty="0">
                <a:solidFill>
                  <a:srgbClr val="143061"/>
                </a:solidFill>
                <a:uFillTx/>
                <a:latin typeface="Proxima Nova"/>
                <a:cs typeface="Proxima Nova"/>
              </a:rPr>
              <a:t>Le FSE+ est une subvention qui intervient sur la base du remboursement des dépenses acquittées (demande de paiement via la plateforme). </a:t>
            </a:r>
          </a:p>
          <a:p>
            <a:pPr marL="469901" marR="490859" lvl="0" indent="-457200" algn="just" defTabSz="914400" rtl="0" fontAlgn="auto" hangingPunct="1">
              <a:lnSpc>
                <a:spcPct val="150000"/>
              </a:lnSpc>
              <a:spcBef>
                <a:spcPts val="95"/>
              </a:spcBef>
              <a:spcAft>
                <a:spcPts val="0"/>
              </a:spcAft>
              <a:buSzPct val="100000"/>
              <a:buFont typeface="Wingdings" pitchFamily="2"/>
              <a:buChar char="Ø"/>
              <a:tabLst/>
              <a:defRPr sz="1800" b="0" i="0" u="none" strike="noStrike" kern="0" cap="none" spc="0" baseline="0">
                <a:solidFill>
                  <a:srgbClr val="000000"/>
                </a:solidFill>
                <a:uFillTx/>
              </a:defRPr>
            </a:pPr>
            <a:r>
              <a:rPr lang="fr-FR" sz="3200" b="0" i="0" u="none" strike="noStrike" kern="0" cap="none" spc="0" baseline="0" dirty="0">
                <a:solidFill>
                  <a:srgbClr val="143061"/>
                </a:solidFill>
                <a:uFillTx/>
                <a:latin typeface="Proxima Nova"/>
                <a:cs typeface="Proxima Nova"/>
              </a:rPr>
              <a:t>Le FSE+ intervient au maximum à 85% du montant du projet, il aura donc 15% de financement (autofinancement ou cofinancement) pour le projet.</a:t>
            </a:r>
          </a:p>
          <a:p>
            <a:pPr marL="469901" marR="490859" indent="-457200" algn="just">
              <a:lnSpc>
                <a:spcPct val="150000"/>
              </a:lnSpc>
              <a:spcBef>
                <a:spcPts val="95"/>
              </a:spcBef>
              <a:buSzPct val="100000"/>
              <a:buFont typeface="Wingdings" pitchFamily="2"/>
              <a:buChar char="Ø"/>
              <a:defRPr sz="1800" b="0" i="0" u="none" strike="noStrike" kern="0" cap="none" spc="0" baseline="0">
                <a:solidFill>
                  <a:srgbClr val="000000"/>
                </a:solidFill>
                <a:uFillTx/>
              </a:defRPr>
            </a:pPr>
            <a:r>
              <a:rPr lang="fr-FR" sz="3200" kern="0" dirty="0">
                <a:solidFill>
                  <a:srgbClr val="143061"/>
                </a:solidFill>
                <a:latin typeface="Proxima Nova"/>
                <a:cs typeface="Proxima Nova"/>
              </a:rPr>
              <a:t>La demande d’aide doit être déposée d’une façon dématérialisée et complète sur le portail E-synergie.</a:t>
            </a:r>
          </a:p>
          <a:p>
            <a:pPr marL="469901" marR="490859" lvl="0" indent="-457200" algn="just" defTabSz="914400" rtl="0" fontAlgn="auto" hangingPunct="1">
              <a:lnSpc>
                <a:spcPct val="150000"/>
              </a:lnSpc>
              <a:spcBef>
                <a:spcPts val="95"/>
              </a:spcBef>
              <a:spcAft>
                <a:spcPts val="0"/>
              </a:spcAft>
              <a:buSzPct val="100000"/>
              <a:buFont typeface="Wingdings" pitchFamily="2"/>
              <a:buChar char="Ø"/>
              <a:tabLst/>
              <a:defRPr sz="1800" b="0" i="0" u="none" strike="noStrike" kern="0" cap="none" spc="0" baseline="0">
                <a:solidFill>
                  <a:srgbClr val="000000"/>
                </a:solidFill>
                <a:uFillTx/>
              </a:defRPr>
            </a:pPr>
            <a:endParaRPr lang="fr-FR" sz="3200" b="0" i="0" u="none" strike="noStrike" kern="0" cap="none" spc="0" baseline="0" dirty="0">
              <a:solidFill>
                <a:srgbClr val="143061"/>
              </a:solidFill>
              <a:uFillTx/>
              <a:latin typeface="Proxima Nova"/>
              <a:cs typeface="Proxima Nova"/>
            </a:endParaRPr>
          </a:p>
          <a:p>
            <a:pPr marL="12701" marR="490859" lvl="0" indent="0" algn="just"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endParaRPr lang="fr-FR" sz="3200" b="0" i="0" u="none" strike="noStrike" kern="0" cap="none" spc="0" baseline="0" dirty="0">
              <a:solidFill>
                <a:srgbClr val="143061"/>
              </a:solidFill>
              <a:uFillTx/>
              <a:latin typeface="Proxima Nova"/>
              <a:cs typeface="Proxima Nova"/>
            </a:endParaRPr>
          </a:p>
        </p:txBody>
      </p:sp>
      <p:sp>
        <p:nvSpPr>
          <p:cNvPr id="8" name="object 30">
            <a:extLst>
              <a:ext uri="{FF2B5EF4-FFF2-40B4-BE49-F238E27FC236}">
                <a16:creationId xmlns:a16="http://schemas.microsoft.com/office/drawing/2014/main" id="{598E919C-5286-464E-B508-C3EF25D4E578}"/>
              </a:ext>
            </a:extLst>
          </p:cNvPr>
          <p:cNvSpPr txBox="1"/>
          <p:nvPr/>
        </p:nvSpPr>
        <p:spPr>
          <a:xfrm>
            <a:off x="19111746" y="10518910"/>
            <a:ext cx="264161" cy="528322"/>
          </a:xfrm>
          <a:prstGeom prst="rect">
            <a:avLst/>
          </a:prstGeom>
          <a:noFill/>
          <a:ln cap="flat">
            <a:noFill/>
          </a:ln>
        </p:spPr>
        <p:txBody>
          <a:bodyPr vert="horz" wrap="square" lIns="0" tIns="12060" rIns="0" bIns="0" anchor="t" anchorCtr="0" compatLnSpc="1">
            <a:spAutoFit/>
          </a:bodyPr>
          <a:lstStyle/>
          <a:p>
            <a:pPr marL="12701" marR="0" lvl="0" indent="0" algn="l" defTabSz="914400" rtl="0" fontAlgn="auto" hangingPunct="1">
              <a:lnSpc>
                <a:spcPct val="100000"/>
              </a:lnSpc>
              <a:spcBef>
                <a:spcPts val="95"/>
              </a:spcBef>
              <a:spcAft>
                <a:spcPts val="0"/>
              </a:spcAft>
              <a:buNone/>
              <a:tabLst/>
              <a:defRPr sz="1800" b="0" i="0" u="none" strike="noStrike" kern="0" cap="none" spc="0" baseline="0">
                <a:solidFill>
                  <a:srgbClr val="000000"/>
                </a:solidFill>
                <a:uFillTx/>
              </a:defRPr>
            </a:pPr>
            <a:r>
              <a:rPr lang="fr-FR" sz="3300" b="0" i="0" u="none" strike="noStrike" kern="0" cap="none" spc="-50" baseline="0">
                <a:solidFill>
                  <a:srgbClr val="213D6D"/>
                </a:solidFill>
                <a:uFillTx/>
                <a:latin typeface="Proxima Nova Medium"/>
                <a:cs typeface="Proxima Nova Medium"/>
              </a:rPr>
              <a:t>4</a:t>
            </a:r>
            <a:endParaRPr lang="fr-FR" sz="3300" b="0" i="0" u="none" strike="noStrike" kern="0" cap="none" spc="0" baseline="0">
              <a:solidFill>
                <a:srgbClr val="000000"/>
              </a:solidFill>
              <a:uFillTx/>
              <a:latin typeface="Proxima Nova Medium"/>
              <a:cs typeface="Proxima Nova Medium"/>
            </a:endParaRPr>
          </a:p>
        </p:txBody>
      </p:sp>
      <p:sp>
        <p:nvSpPr>
          <p:cNvPr id="9" name="object 31">
            <a:extLst>
              <a:ext uri="{FF2B5EF4-FFF2-40B4-BE49-F238E27FC236}">
                <a16:creationId xmlns:a16="http://schemas.microsoft.com/office/drawing/2014/main" id="{6EF09760-4B18-4251-9A80-5983072CA930}"/>
              </a:ext>
            </a:extLst>
          </p:cNvPr>
          <p:cNvSpPr/>
          <p:nvPr/>
        </p:nvSpPr>
        <p:spPr>
          <a:xfrm>
            <a:off x="0" y="1005218"/>
            <a:ext cx="1005209" cy="722632"/>
          </a:xfrm>
          <a:custGeom>
            <a:avLst/>
            <a:gdLst>
              <a:gd name="f0" fmla="val w"/>
              <a:gd name="f1" fmla="val h"/>
              <a:gd name="f2" fmla="val 0"/>
              <a:gd name="f3" fmla="val 1005205"/>
              <a:gd name="f4" fmla="val 722630"/>
              <a:gd name="f5" fmla="val 1005204"/>
              <a:gd name="f6" fmla="val 722480"/>
              <a:gd name="f7" fmla="*/ f0 1 1005205"/>
              <a:gd name="f8" fmla="*/ f1 1 722630"/>
              <a:gd name="f9" fmla="+- f4 0 f2"/>
              <a:gd name="f10" fmla="+- f3 0 f2"/>
              <a:gd name="f11" fmla="*/ f10 1 1005205"/>
              <a:gd name="f12" fmla="*/ f9 1 72263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1005205" h="722630">
                <a:moveTo>
                  <a:pt x="f5" y="f2"/>
                </a:moveTo>
                <a:lnTo>
                  <a:pt x="f2" y="f2"/>
                </a:lnTo>
                <a:lnTo>
                  <a:pt x="f2" y="f6"/>
                </a:lnTo>
                <a:lnTo>
                  <a:pt x="f5" y="f6"/>
                </a:lnTo>
                <a:lnTo>
                  <a:pt x="f5" y="f2"/>
                </a:lnTo>
                <a:close/>
              </a:path>
            </a:pathLst>
          </a:custGeom>
          <a:solidFill>
            <a:srgbClr val="033163"/>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grpSp>
        <p:nvGrpSpPr>
          <p:cNvPr id="10" name="object 32">
            <a:extLst>
              <a:ext uri="{FF2B5EF4-FFF2-40B4-BE49-F238E27FC236}">
                <a16:creationId xmlns:a16="http://schemas.microsoft.com/office/drawing/2014/main" id="{9B6094B2-B459-46AE-9D89-36303180EF75}"/>
              </a:ext>
            </a:extLst>
          </p:cNvPr>
          <p:cNvGrpSpPr/>
          <p:nvPr/>
        </p:nvGrpSpPr>
        <p:grpSpPr>
          <a:xfrm>
            <a:off x="0" y="4963198"/>
            <a:ext cx="1533676" cy="125647"/>
            <a:chOff x="0" y="4963198"/>
            <a:chExt cx="1533676" cy="125647"/>
          </a:xfrm>
        </p:grpSpPr>
        <p:sp>
          <p:nvSpPr>
            <p:cNvPr id="11" name="object 33">
              <a:extLst>
                <a:ext uri="{FF2B5EF4-FFF2-40B4-BE49-F238E27FC236}">
                  <a16:creationId xmlns:a16="http://schemas.microsoft.com/office/drawing/2014/main" id="{1F34148A-879C-4590-AF3A-2301B03EE01F}"/>
                </a:ext>
              </a:extLst>
            </p:cNvPr>
            <p:cNvSpPr/>
            <p:nvPr/>
          </p:nvSpPr>
          <p:spPr>
            <a:xfrm>
              <a:off x="0" y="5026027"/>
              <a:ext cx="1471297" cy="0"/>
            </a:xfrm>
            <a:custGeom>
              <a:avLst/>
              <a:gdLst>
                <a:gd name="f0" fmla="val w"/>
                <a:gd name="f1" fmla="val h"/>
                <a:gd name="f2" fmla="val ss"/>
                <a:gd name="f3" fmla="val 0"/>
                <a:gd name="f4" fmla="val 1471295"/>
                <a:gd name="f5" fmla="val 1470855"/>
                <a:gd name="f6" fmla="abs f0"/>
                <a:gd name="f7" fmla="abs f1"/>
                <a:gd name="f8" fmla="abs f2"/>
                <a:gd name="f9" fmla="*/ f0 1 1471295"/>
                <a:gd name="f10" fmla="val f3"/>
                <a:gd name="f11" fmla="+- f3 0 f3"/>
                <a:gd name="f12" fmla="+- f4 0 f3"/>
                <a:gd name="f13" fmla="?: f6 f0 1"/>
                <a:gd name="f14" fmla="?: f7 f1 1"/>
                <a:gd name="f15" fmla="?: f8 f2 1"/>
                <a:gd name="f16" fmla="*/ f12 1 1471295"/>
                <a:gd name="f17" fmla="*/ f11 1 0"/>
                <a:gd name="f18" fmla="*/ f13 1 1471295"/>
                <a:gd name="f19" fmla="*/ f14 1 21600"/>
                <a:gd name="f20" fmla="*/ 21600 f14 1"/>
                <a:gd name="f21" fmla="*/ 0 1 f16"/>
                <a:gd name="f22" fmla="*/ 1471295 1 f16"/>
                <a:gd name="f23" fmla="*/ 0 1 f17"/>
                <a:gd name="f24" fmla="*/ 1 1 f17"/>
                <a:gd name="f25" fmla="min f19 f18"/>
                <a:gd name="f26" fmla="*/ f20 1 f15"/>
                <a:gd name="f27" fmla="*/ f21 f9 1"/>
                <a:gd name="f28" fmla="*/ f22 f9 1"/>
                <a:gd name="f29" fmla="val f26"/>
                <a:gd name="f30" fmla="*/ f3 f25 1"/>
                <a:gd name="f31" fmla="+- f29 0 f10"/>
                <a:gd name="f32" fmla="*/ f31 1 0"/>
                <a:gd name="f33" fmla="*/ f24 f32 1"/>
                <a:gd name="f34" fmla="*/ f23 f32 1"/>
                <a:gd name="f35" fmla="*/ f34 f25 1"/>
                <a:gd name="f36" fmla="*/ f33 f25 1"/>
              </a:gdLst>
              <a:ahLst/>
              <a:cxnLst>
                <a:cxn ang="3cd4">
                  <a:pos x="hc" y="t"/>
                </a:cxn>
                <a:cxn ang="0">
                  <a:pos x="r" y="vc"/>
                </a:cxn>
                <a:cxn ang="cd4">
                  <a:pos x="hc" y="b"/>
                </a:cxn>
                <a:cxn ang="cd2">
                  <a:pos x="l" y="vc"/>
                </a:cxn>
              </a:cxnLst>
              <a:rect l="f27" t="f35" r="f28" b="f36"/>
              <a:pathLst>
                <a:path w="1471295">
                  <a:moveTo>
                    <a:pt x="f3" y="f30"/>
                  </a:moveTo>
                  <a:lnTo>
                    <a:pt x="f5" y="f30"/>
                  </a:lnTo>
                </a:path>
              </a:pathLst>
            </a:custGeom>
            <a:noFill/>
            <a:ln w="31409" cap="flat">
              <a:solidFill>
                <a:srgbClr val="033163"/>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pic>
          <p:nvPicPr>
            <p:cNvPr id="12" name="object 34">
              <a:extLst>
                <a:ext uri="{FF2B5EF4-FFF2-40B4-BE49-F238E27FC236}">
                  <a16:creationId xmlns:a16="http://schemas.microsoft.com/office/drawing/2014/main" id="{E3C48C02-86D4-4B81-AEB2-AC649173C2B8}"/>
                </a:ext>
              </a:extLst>
            </p:cNvPr>
            <p:cNvPicPr>
              <a:picLocks noChangeAspect="1"/>
            </p:cNvPicPr>
            <p:nvPr/>
          </p:nvPicPr>
          <p:blipFill>
            <a:blip r:embed="rId2"/>
            <a:stretch>
              <a:fillRect/>
            </a:stretch>
          </p:blipFill>
          <p:spPr>
            <a:xfrm>
              <a:off x="1408029" y="4963198"/>
              <a:ext cx="125647" cy="125647"/>
            </a:xfrm>
            <a:prstGeom prst="rect">
              <a:avLst/>
            </a:prstGeom>
            <a:noFill/>
            <a:ln cap="flat">
              <a:noFill/>
            </a:ln>
          </p:spPr>
        </p:pic>
      </p:grpSp>
      <p:pic>
        <p:nvPicPr>
          <p:cNvPr id="13" name="Image 40">
            <a:extLst>
              <a:ext uri="{FF2B5EF4-FFF2-40B4-BE49-F238E27FC236}">
                <a16:creationId xmlns:a16="http://schemas.microsoft.com/office/drawing/2014/main" id="{D6CC5AF4-A27B-48DA-9FE1-4D1AD5408612}"/>
              </a:ext>
            </a:extLst>
          </p:cNvPr>
          <p:cNvPicPr>
            <a:picLocks noChangeAspect="1"/>
          </p:cNvPicPr>
          <p:nvPr/>
        </p:nvPicPr>
        <p:blipFill>
          <a:blip r:embed="rId3"/>
          <a:stretch>
            <a:fillRect/>
          </a:stretch>
        </p:blipFill>
        <p:spPr>
          <a:xfrm>
            <a:off x="-23280" y="7918201"/>
            <a:ext cx="4008116" cy="3410053"/>
          </a:xfrm>
          <a:prstGeom prst="rect">
            <a:avLst/>
          </a:prstGeom>
          <a:noFill/>
          <a:ln cap="flat">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46">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A3973056-0F12-46C1-89D9-C106951A08C3}"/>
              </a:ext>
            </a:extLst>
          </p:cNvPr>
          <p:cNvSpPr txBox="1">
            <a:spLocks noGrp="1"/>
          </p:cNvSpPr>
          <p:nvPr>
            <p:ph type="title"/>
          </p:nvPr>
        </p:nvSpPr>
        <p:spPr>
          <a:xfrm>
            <a:off x="1515983" y="1019016"/>
            <a:ext cx="17865272" cy="751489"/>
          </a:xfrm>
        </p:spPr>
        <p:txBody>
          <a:bodyPr tIns="12701"/>
          <a:lstStyle/>
          <a:p>
            <a:pPr marL="12701" lvl="0">
              <a:spcBef>
                <a:spcPts val="100"/>
              </a:spcBef>
            </a:pPr>
            <a:r>
              <a:rPr lang="fr-FR" sz="4800" spc="-40" dirty="0">
                <a:solidFill>
                  <a:srgbClr val="213D6D"/>
                </a:solidFill>
                <a:latin typeface="Proxima Nova"/>
              </a:rPr>
              <a:t>Préalables de la demande de subvention FSE+</a:t>
            </a:r>
            <a:endParaRPr lang="fr-FR" sz="4800" dirty="0"/>
          </a:p>
        </p:txBody>
      </p:sp>
      <p:sp>
        <p:nvSpPr>
          <p:cNvPr id="3" name="object 3">
            <a:extLst>
              <a:ext uri="{FF2B5EF4-FFF2-40B4-BE49-F238E27FC236}">
                <a16:creationId xmlns:a16="http://schemas.microsoft.com/office/drawing/2014/main" id="{C1735BAD-0268-4EB1-90B9-98F37D2335E7}"/>
              </a:ext>
            </a:extLst>
          </p:cNvPr>
          <p:cNvSpPr txBox="1"/>
          <p:nvPr/>
        </p:nvSpPr>
        <p:spPr>
          <a:xfrm>
            <a:off x="502604" y="2944236"/>
            <a:ext cx="10856689" cy="446913"/>
          </a:xfrm>
          <a:prstGeom prst="rect">
            <a:avLst/>
          </a:prstGeom>
          <a:noFill/>
          <a:ln cap="flat">
            <a:noFill/>
          </a:ln>
        </p:spPr>
        <p:txBody>
          <a:bodyPr vert="horz" wrap="square" lIns="0" tIns="15873" rIns="0" bIns="0" anchor="t" anchorCtr="0" compatLnSpc="1">
            <a:spAutoFit/>
          </a:bodyPr>
          <a:lstStyle/>
          <a:p>
            <a:pPr marL="12701" marR="0" lvl="0" indent="0" algn="l" defTabSz="914400" rtl="0" fontAlgn="auto" hangingPunct="1">
              <a:lnSpc>
                <a:spcPct val="100000"/>
              </a:lnSpc>
              <a:spcBef>
                <a:spcPts val="125"/>
              </a:spcBef>
              <a:spcAft>
                <a:spcPts val="0"/>
              </a:spcAft>
              <a:buNone/>
              <a:tabLst/>
              <a:defRPr sz="1800" b="0" i="0" u="none" strike="noStrike" kern="0" cap="none" spc="0" baseline="0">
                <a:solidFill>
                  <a:srgbClr val="000000"/>
                </a:solidFill>
                <a:uFillTx/>
              </a:defRPr>
            </a:pPr>
            <a:r>
              <a:rPr lang="fr-FR" sz="2800" b="1" i="0" u="none" strike="noStrike" kern="0" cap="none" spc="-20" baseline="0" dirty="0">
                <a:solidFill>
                  <a:srgbClr val="033163"/>
                </a:solidFill>
                <a:uFillTx/>
                <a:latin typeface="Proxima Nova"/>
                <a:cs typeface="Proxima Nova"/>
              </a:rPr>
              <a:t>PIÈCES CONSTITUTIVES DE LA DEMANDE DE SUBVENTION</a:t>
            </a:r>
          </a:p>
        </p:txBody>
      </p:sp>
      <p:sp>
        <p:nvSpPr>
          <p:cNvPr id="4" name="object 21">
            <a:extLst>
              <a:ext uri="{FF2B5EF4-FFF2-40B4-BE49-F238E27FC236}">
                <a16:creationId xmlns:a16="http://schemas.microsoft.com/office/drawing/2014/main" id="{CF42428A-8CC7-4128-B185-B51DC72F053E}"/>
              </a:ext>
            </a:extLst>
          </p:cNvPr>
          <p:cNvSpPr/>
          <p:nvPr/>
        </p:nvSpPr>
        <p:spPr>
          <a:xfrm>
            <a:off x="0" y="1005218"/>
            <a:ext cx="1005209" cy="722632"/>
          </a:xfrm>
          <a:custGeom>
            <a:avLst/>
            <a:gdLst>
              <a:gd name="f0" fmla="val w"/>
              <a:gd name="f1" fmla="val h"/>
              <a:gd name="f2" fmla="val 0"/>
              <a:gd name="f3" fmla="val 1005205"/>
              <a:gd name="f4" fmla="val 722630"/>
              <a:gd name="f5" fmla="val 1005204"/>
              <a:gd name="f6" fmla="val 722480"/>
              <a:gd name="f7" fmla="*/ f0 1 1005205"/>
              <a:gd name="f8" fmla="*/ f1 1 722630"/>
              <a:gd name="f9" fmla="+- f4 0 f2"/>
              <a:gd name="f10" fmla="+- f3 0 f2"/>
              <a:gd name="f11" fmla="*/ f10 1 1005205"/>
              <a:gd name="f12" fmla="*/ f9 1 72263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1005205" h="722630">
                <a:moveTo>
                  <a:pt x="f5" y="f2"/>
                </a:moveTo>
                <a:lnTo>
                  <a:pt x="f2" y="f2"/>
                </a:lnTo>
                <a:lnTo>
                  <a:pt x="f2" y="f6"/>
                </a:lnTo>
                <a:lnTo>
                  <a:pt x="f5" y="f6"/>
                </a:lnTo>
                <a:lnTo>
                  <a:pt x="f5" y="f2"/>
                </a:lnTo>
                <a:close/>
              </a:path>
            </a:pathLst>
          </a:custGeom>
          <a:solidFill>
            <a:srgbClr val="033163"/>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pic>
        <p:nvPicPr>
          <p:cNvPr id="5" name="Image 11">
            <a:extLst>
              <a:ext uri="{FF2B5EF4-FFF2-40B4-BE49-F238E27FC236}">
                <a16:creationId xmlns:a16="http://schemas.microsoft.com/office/drawing/2014/main" id="{9915496F-5779-4C28-A150-9108BA7BC787}"/>
              </a:ext>
            </a:extLst>
          </p:cNvPr>
          <p:cNvPicPr>
            <a:picLocks noChangeAspect="1"/>
          </p:cNvPicPr>
          <p:nvPr/>
        </p:nvPicPr>
        <p:blipFill>
          <a:blip r:embed="rId2"/>
          <a:stretch>
            <a:fillRect/>
          </a:stretch>
        </p:blipFill>
        <p:spPr>
          <a:xfrm>
            <a:off x="-23280" y="7918201"/>
            <a:ext cx="4008116" cy="3410053"/>
          </a:xfrm>
          <a:prstGeom prst="rect">
            <a:avLst/>
          </a:prstGeom>
          <a:noFill/>
          <a:ln cap="flat">
            <a:noFill/>
          </a:ln>
        </p:spPr>
      </p:pic>
      <p:sp>
        <p:nvSpPr>
          <p:cNvPr id="6" name="object 20">
            <a:extLst>
              <a:ext uri="{FF2B5EF4-FFF2-40B4-BE49-F238E27FC236}">
                <a16:creationId xmlns:a16="http://schemas.microsoft.com/office/drawing/2014/main" id="{C68075FB-54AF-44D0-807B-1C99AEA6C816}"/>
              </a:ext>
            </a:extLst>
          </p:cNvPr>
          <p:cNvSpPr txBox="1"/>
          <p:nvPr/>
        </p:nvSpPr>
        <p:spPr>
          <a:xfrm>
            <a:off x="19106296" y="10518910"/>
            <a:ext cx="274950" cy="528322"/>
          </a:xfrm>
          <a:prstGeom prst="rect">
            <a:avLst/>
          </a:prstGeom>
          <a:noFill/>
          <a:ln cap="flat">
            <a:noFill/>
          </a:ln>
        </p:spPr>
        <p:txBody>
          <a:bodyPr vert="horz" wrap="square" lIns="0" tIns="12060" rIns="0" bIns="0" anchor="t" anchorCtr="0" compatLnSpc="1">
            <a:spAutoFit/>
          </a:bodyPr>
          <a:lstStyle/>
          <a:p>
            <a:pPr marL="12701" marR="0" lvl="0" indent="0" algn="l" defTabSz="914400" rtl="0" fontAlgn="auto" hangingPunct="1">
              <a:lnSpc>
                <a:spcPct val="100000"/>
              </a:lnSpc>
              <a:spcBef>
                <a:spcPts val="95"/>
              </a:spcBef>
              <a:spcAft>
                <a:spcPts val="0"/>
              </a:spcAft>
              <a:buNone/>
              <a:tabLst/>
              <a:defRPr sz="1800" b="0" i="0" u="none" strike="noStrike" kern="0" cap="none" spc="0" baseline="0">
                <a:solidFill>
                  <a:srgbClr val="000000"/>
                </a:solidFill>
                <a:uFillTx/>
              </a:defRPr>
            </a:pPr>
            <a:r>
              <a:rPr lang="fr-FR" sz="3300" b="0" i="0" u="none" strike="noStrike" kern="0" cap="none" spc="-50" baseline="0">
                <a:solidFill>
                  <a:srgbClr val="213D6D"/>
                </a:solidFill>
                <a:uFillTx/>
                <a:latin typeface="Proxima Nova Medium"/>
                <a:cs typeface="Proxima Nova Medium"/>
              </a:rPr>
              <a:t>5</a:t>
            </a:r>
            <a:endParaRPr lang="fr-FR" sz="3300" b="0" i="0" u="none" strike="noStrike" kern="0" cap="none" spc="0" baseline="0">
              <a:solidFill>
                <a:srgbClr val="000000"/>
              </a:solidFill>
              <a:uFillTx/>
              <a:latin typeface="Proxima Nova Medium"/>
              <a:cs typeface="Proxima Nova Medium"/>
            </a:endParaRPr>
          </a:p>
        </p:txBody>
      </p:sp>
      <p:sp>
        <p:nvSpPr>
          <p:cNvPr id="8" name="object 23">
            <a:extLst>
              <a:ext uri="{FF2B5EF4-FFF2-40B4-BE49-F238E27FC236}">
                <a16:creationId xmlns:a16="http://schemas.microsoft.com/office/drawing/2014/main" id="{14D497AB-A518-4A91-AE4D-D6A0D7AE5F55}"/>
              </a:ext>
            </a:extLst>
          </p:cNvPr>
          <p:cNvSpPr txBox="1"/>
          <p:nvPr/>
        </p:nvSpPr>
        <p:spPr>
          <a:xfrm>
            <a:off x="3663634" y="3557305"/>
            <a:ext cx="15726255" cy="5898020"/>
          </a:xfrm>
          <a:prstGeom prst="rect">
            <a:avLst/>
          </a:prstGeom>
          <a:noFill/>
          <a:ln cap="flat">
            <a:noFill/>
          </a:ln>
        </p:spPr>
        <p:txBody>
          <a:bodyPr vert="horz" wrap="square" lIns="0" tIns="12060" rIns="0" bIns="0" anchor="t" anchorCtr="0" compatLnSpc="1">
            <a:spAutoFit/>
          </a:bodyPr>
          <a:lstStyle/>
          <a:p>
            <a:pPr marL="355601" marR="22860" lvl="0" indent="-342900">
              <a:lnSpc>
                <a:spcPct val="150000"/>
              </a:lnSpc>
              <a:spcBef>
                <a:spcPts val="95"/>
              </a:spcBef>
              <a:buSzPct val="100000"/>
              <a:buFont typeface="Wingdings" pitchFamily="2"/>
              <a:buChar char="Ø"/>
              <a:defRPr sz="1800" b="0" i="0" u="none" strike="noStrike" kern="0" cap="none" spc="0" baseline="0">
                <a:solidFill>
                  <a:srgbClr val="000000"/>
                </a:solidFill>
                <a:uFillTx/>
              </a:defRPr>
            </a:pPr>
            <a:r>
              <a:rPr lang="fr-FR" sz="3200" kern="0" dirty="0">
                <a:solidFill>
                  <a:srgbClr val="033163"/>
                </a:solidFill>
                <a:latin typeface="Proxima Nova"/>
                <a:cs typeface="Proxima Nova"/>
              </a:rPr>
              <a:t>Demande de subvention et lettre d’engagement datée, signée</a:t>
            </a:r>
          </a:p>
          <a:p>
            <a:pPr marL="355601" marR="22860" lvl="0" indent="-342900">
              <a:lnSpc>
                <a:spcPct val="150000"/>
              </a:lnSpc>
              <a:spcBef>
                <a:spcPts val="95"/>
              </a:spcBef>
              <a:buSzPct val="100000"/>
              <a:buFont typeface="Wingdings" pitchFamily="2"/>
              <a:buChar char="Ø"/>
              <a:defRPr sz="1800" b="0" i="0" u="none" strike="noStrike" kern="0" cap="none" spc="0" baseline="0">
                <a:solidFill>
                  <a:srgbClr val="000000"/>
                </a:solidFill>
                <a:uFillTx/>
              </a:defRPr>
            </a:pPr>
            <a:r>
              <a:rPr lang="fr-FR" sz="3200" kern="0" dirty="0">
                <a:solidFill>
                  <a:srgbClr val="033163"/>
                </a:solidFill>
                <a:latin typeface="Proxima Nova"/>
                <a:cs typeface="Proxima Nova"/>
              </a:rPr>
              <a:t> Document attestant la capacité du représentant légal</a:t>
            </a:r>
          </a:p>
          <a:p>
            <a:pPr marL="355601" marR="22860" lvl="0" indent="-342900">
              <a:lnSpc>
                <a:spcPct val="150000"/>
              </a:lnSpc>
              <a:spcBef>
                <a:spcPts val="95"/>
              </a:spcBef>
              <a:buSzPct val="100000"/>
              <a:buFont typeface="Wingdings" pitchFamily="2"/>
              <a:buChar char="Ø"/>
              <a:defRPr sz="1800" b="0" i="0" u="none" strike="noStrike" kern="0" cap="none" spc="0" baseline="0">
                <a:solidFill>
                  <a:srgbClr val="000000"/>
                </a:solidFill>
                <a:uFillTx/>
              </a:defRPr>
            </a:pPr>
            <a:r>
              <a:rPr lang="fr-FR" sz="3200" kern="0" dirty="0">
                <a:solidFill>
                  <a:srgbClr val="033163"/>
                </a:solidFill>
                <a:latin typeface="Proxima Nova"/>
                <a:cs typeface="Proxima Nova"/>
              </a:rPr>
              <a:t> Délégation de signature le cas échéant</a:t>
            </a:r>
          </a:p>
          <a:p>
            <a:pPr marL="355601" marR="22860" lvl="0" indent="-342900">
              <a:lnSpc>
                <a:spcPct val="150000"/>
              </a:lnSpc>
              <a:spcBef>
                <a:spcPts val="95"/>
              </a:spcBef>
              <a:buSzPct val="100000"/>
              <a:buFont typeface="Wingdings" pitchFamily="2"/>
              <a:buChar char="Ø"/>
              <a:defRPr sz="1800" b="0" i="0" u="none" strike="noStrike" kern="0" cap="none" spc="0" baseline="0">
                <a:solidFill>
                  <a:srgbClr val="000000"/>
                </a:solidFill>
                <a:uFillTx/>
              </a:defRPr>
            </a:pPr>
            <a:r>
              <a:rPr lang="fr-FR" sz="3200" kern="0" dirty="0">
                <a:solidFill>
                  <a:srgbClr val="033163"/>
                </a:solidFill>
                <a:latin typeface="Proxima Nova"/>
                <a:cs typeface="Proxima Nova"/>
              </a:rPr>
              <a:t> Attestations et obligations du porteur signé</a:t>
            </a:r>
          </a:p>
          <a:p>
            <a:pPr marL="355601" marR="22860" lvl="0" indent="-342900">
              <a:lnSpc>
                <a:spcPct val="150000"/>
              </a:lnSpc>
              <a:spcBef>
                <a:spcPts val="95"/>
              </a:spcBef>
              <a:buSzPct val="100000"/>
              <a:buFont typeface="Wingdings" pitchFamily="2"/>
              <a:buChar char="Ø"/>
              <a:defRPr sz="1800" b="0" i="0" u="none" strike="noStrike" kern="0" cap="none" spc="0" baseline="0">
                <a:solidFill>
                  <a:srgbClr val="000000"/>
                </a:solidFill>
                <a:uFillTx/>
              </a:defRPr>
            </a:pPr>
            <a:r>
              <a:rPr lang="fr-FR" sz="3200" kern="0" dirty="0">
                <a:solidFill>
                  <a:srgbClr val="033163"/>
                </a:solidFill>
                <a:latin typeface="Proxima Nova"/>
                <a:cs typeface="Proxima Nova"/>
              </a:rPr>
              <a:t> Lettre d’intention ou délibération de l’organe compétent approuvant le projet et le plan de financement prévisionnel</a:t>
            </a:r>
          </a:p>
          <a:p>
            <a:pPr marL="355601" marR="22860" lvl="0" indent="-342900">
              <a:lnSpc>
                <a:spcPct val="150000"/>
              </a:lnSpc>
              <a:spcBef>
                <a:spcPts val="95"/>
              </a:spcBef>
              <a:buSzPct val="100000"/>
              <a:buFont typeface="Wingdings" pitchFamily="2"/>
              <a:buChar char="Ø"/>
              <a:defRPr sz="1800" b="0" i="0" u="none" strike="noStrike" kern="0" cap="none" spc="0" baseline="0">
                <a:solidFill>
                  <a:srgbClr val="000000"/>
                </a:solidFill>
                <a:uFillTx/>
              </a:defRPr>
            </a:pPr>
            <a:r>
              <a:rPr lang="fr-FR" sz="3200" kern="0" dirty="0">
                <a:solidFill>
                  <a:srgbClr val="033163"/>
                </a:solidFill>
                <a:latin typeface="Proxima Nova"/>
                <a:cs typeface="Proxima Nova"/>
              </a:rPr>
              <a:t> Lettre de mission du référent ESS</a:t>
            </a:r>
          </a:p>
          <a:p>
            <a:pPr marL="355601" marR="22860" lvl="0" indent="-342900">
              <a:lnSpc>
                <a:spcPct val="150000"/>
              </a:lnSpc>
              <a:spcBef>
                <a:spcPts val="95"/>
              </a:spcBef>
              <a:buSzPct val="100000"/>
              <a:buFont typeface="Wingdings" pitchFamily="2"/>
              <a:buChar char="Ø"/>
              <a:defRPr sz="1800" b="0" i="0" u="none" strike="noStrike" kern="0" cap="none" spc="0" baseline="0">
                <a:solidFill>
                  <a:srgbClr val="000000"/>
                </a:solidFill>
                <a:uFillTx/>
              </a:defRPr>
            </a:pPr>
            <a:r>
              <a:rPr lang="fr-FR" sz="3200" kern="0" dirty="0" err="1">
                <a:solidFill>
                  <a:srgbClr val="033163"/>
                </a:solidFill>
                <a:latin typeface="Proxima Nova"/>
                <a:cs typeface="Proxima Nova"/>
              </a:rPr>
              <a:t>R</a:t>
            </a:r>
            <a:r>
              <a:rPr lang="fr-FR" sz="3200" b="0" i="0" u="none" strike="noStrike" kern="0" cap="none" spc="0" baseline="0" dirty="0" err="1">
                <a:solidFill>
                  <a:srgbClr val="033163"/>
                </a:solidFill>
                <a:uFillTx/>
                <a:latin typeface="Proxima Nova"/>
                <a:cs typeface="Proxima Nova"/>
              </a:rPr>
              <a:t>ib</a:t>
            </a:r>
            <a:endParaRPr lang="fr-FR" sz="3200" b="0" i="0" u="none" strike="noStrike" kern="0" cap="none" spc="0" baseline="0" dirty="0">
              <a:solidFill>
                <a:srgbClr val="033163"/>
              </a:solidFill>
              <a:uFillTx/>
              <a:latin typeface="Proxima Nova"/>
              <a:cs typeface="Proxima Nov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40">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B16D8795-ADF7-4253-9005-0217F6E15BD9}"/>
              </a:ext>
            </a:extLst>
          </p:cNvPr>
          <p:cNvSpPr txBox="1">
            <a:spLocks noGrp="1"/>
          </p:cNvSpPr>
          <p:nvPr>
            <p:ph type="title"/>
          </p:nvPr>
        </p:nvSpPr>
        <p:spPr>
          <a:xfrm>
            <a:off x="1515983" y="1019016"/>
            <a:ext cx="17865272" cy="751490"/>
          </a:xfrm>
        </p:spPr>
        <p:txBody>
          <a:bodyPr tIns="12701"/>
          <a:lstStyle/>
          <a:p>
            <a:pPr marL="12701" lvl="0">
              <a:spcBef>
                <a:spcPts val="100"/>
              </a:spcBef>
            </a:pPr>
            <a:r>
              <a:rPr lang="fr-FR" sz="4800" spc="-40" dirty="0">
                <a:solidFill>
                  <a:srgbClr val="213D6D"/>
                </a:solidFill>
                <a:latin typeface="Proxima Nova"/>
              </a:rPr>
              <a:t>Préalables de la demande de subvention FSE+</a:t>
            </a:r>
            <a:endParaRPr lang="fr-FR" sz="4500" dirty="0"/>
          </a:p>
        </p:txBody>
      </p:sp>
      <p:sp>
        <p:nvSpPr>
          <p:cNvPr id="3" name="object 3">
            <a:extLst>
              <a:ext uri="{FF2B5EF4-FFF2-40B4-BE49-F238E27FC236}">
                <a16:creationId xmlns:a16="http://schemas.microsoft.com/office/drawing/2014/main" id="{373809A3-070C-4A9B-83B4-92D9335A99CD}"/>
              </a:ext>
            </a:extLst>
          </p:cNvPr>
          <p:cNvSpPr txBox="1"/>
          <p:nvPr/>
        </p:nvSpPr>
        <p:spPr>
          <a:xfrm>
            <a:off x="1248229" y="2632036"/>
            <a:ext cx="8972851" cy="446913"/>
          </a:xfrm>
          <a:prstGeom prst="rect">
            <a:avLst/>
          </a:prstGeom>
          <a:noFill/>
          <a:ln cap="flat">
            <a:noFill/>
          </a:ln>
        </p:spPr>
        <p:txBody>
          <a:bodyPr vert="horz" wrap="square" lIns="0" tIns="15873" rIns="0" bIns="0" anchor="t" anchorCtr="0" compatLnSpc="1">
            <a:spAutoFit/>
          </a:bodyPr>
          <a:lstStyle/>
          <a:p>
            <a:pPr marL="12701" marR="0" lvl="0" indent="0" algn="l" defTabSz="914400" rtl="0" fontAlgn="auto" hangingPunct="1">
              <a:lnSpc>
                <a:spcPct val="100000"/>
              </a:lnSpc>
              <a:spcBef>
                <a:spcPts val="125"/>
              </a:spcBef>
              <a:spcAft>
                <a:spcPts val="0"/>
              </a:spcAft>
              <a:buNone/>
              <a:tabLst/>
              <a:defRPr sz="1800" b="0" i="0" u="none" strike="noStrike" kern="0" cap="none" spc="0" baseline="0">
                <a:solidFill>
                  <a:srgbClr val="000000"/>
                </a:solidFill>
                <a:uFillTx/>
              </a:defRPr>
            </a:pPr>
            <a:r>
              <a:rPr lang="fr-FR" sz="2800" b="1" i="0" u="none" strike="noStrike" kern="0" cap="none" spc="-20" baseline="0" dirty="0">
                <a:solidFill>
                  <a:srgbClr val="033163"/>
                </a:solidFill>
                <a:uFillTx/>
                <a:latin typeface="Proxima Nova"/>
                <a:cs typeface="Proxima Nova"/>
              </a:rPr>
              <a:t>LES PRINCIPES HORIZONTAUX</a:t>
            </a:r>
          </a:p>
        </p:txBody>
      </p:sp>
      <p:sp>
        <p:nvSpPr>
          <p:cNvPr id="5" name="object 21">
            <a:extLst>
              <a:ext uri="{FF2B5EF4-FFF2-40B4-BE49-F238E27FC236}">
                <a16:creationId xmlns:a16="http://schemas.microsoft.com/office/drawing/2014/main" id="{DA471850-DA03-4B6E-B054-6D7E3F1C97B6}"/>
              </a:ext>
            </a:extLst>
          </p:cNvPr>
          <p:cNvSpPr/>
          <p:nvPr/>
        </p:nvSpPr>
        <p:spPr>
          <a:xfrm>
            <a:off x="0" y="1005218"/>
            <a:ext cx="1005209" cy="722632"/>
          </a:xfrm>
          <a:custGeom>
            <a:avLst/>
            <a:gdLst>
              <a:gd name="f0" fmla="val w"/>
              <a:gd name="f1" fmla="val h"/>
              <a:gd name="f2" fmla="val 0"/>
              <a:gd name="f3" fmla="val 1005205"/>
              <a:gd name="f4" fmla="val 722630"/>
              <a:gd name="f5" fmla="val 1005204"/>
              <a:gd name="f6" fmla="val 722480"/>
              <a:gd name="f7" fmla="*/ f0 1 1005205"/>
              <a:gd name="f8" fmla="*/ f1 1 722630"/>
              <a:gd name="f9" fmla="+- f4 0 f2"/>
              <a:gd name="f10" fmla="+- f3 0 f2"/>
              <a:gd name="f11" fmla="*/ f10 1 1005205"/>
              <a:gd name="f12" fmla="*/ f9 1 72263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1005205" h="722630">
                <a:moveTo>
                  <a:pt x="f5" y="f2"/>
                </a:moveTo>
                <a:lnTo>
                  <a:pt x="f2" y="f2"/>
                </a:lnTo>
                <a:lnTo>
                  <a:pt x="f2" y="f6"/>
                </a:lnTo>
                <a:lnTo>
                  <a:pt x="f5" y="f6"/>
                </a:lnTo>
                <a:lnTo>
                  <a:pt x="f5" y="f2"/>
                </a:lnTo>
                <a:close/>
              </a:path>
            </a:pathLst>
          </a:custGeom>
          <a:solidFill>
            <a:srgbClr val="033163"/>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pic>
        <p:nvPicPr>
          <p:cNvPr id="6" name="Image 11">
            <a:extLst>
              <a:ext uri="{FF2B5EF4-FFF2-40B4-BE49-F238E27FC236}">
                <a16:creationId xmlns:a16="http://schemas.microsoft.com/office/drawing/2014/main" id="{2BF72DCE-2E26-4293-8265-880C07E7496F}"/>
              </a:ext>
            </a:extLst>
          </p:cNvPr>
          <p:cNvPicPr>
            <a:picLocks noChangeAspect="1"/>
          </p:cNvPicPr>
          <p:nvPr/>
        </p:nvPicPr>
        <p:blipFill>
          <a:blip r:embed="rId2"/>
          <a:stretch>
            <a:fillRect/>
          </a:stretch>
        </p:blipFill>
        <p:spPr>
          <a:xfrm>
            <a:off x="-23280" y="7918201"/>
            <a:ext cx="4008116" cy="3410053"/>
          </a:xfrm>
          <a:prstGeom prst="rect">
            <a:avLst/>
          </a:prstGeom>
          <a:noFill/>
          <a:ln cap="flat">
            <a:noFill/>
          </a:ln>
        </p:spPr>
      </p:pic>
      <p:sp>
        <p:nvSpPr>
          <p:cNvPr id="8" name="object 23">
            <a:extLst>
              <a:ext uri="{FF2B5EF4-FFF2-40B4-BE49-F238E27FC236}">
                <a16:creationId xmlns:a16="http://schemas.microsoft.com/office/drawing/2014/main" id="{06F256EF-4F57-41E3-9897-206648475EF0}"/>
              </a:ext>
            </a:extLst>
          </p:cNvPr>
          <p:cNvSpPr txBox="1"/>
          <p:nvPr/>
        </p:nvSpPr>
        <p:spPr>
          <a:xfrm>
            <a:off x="1322625" y="3471886"/>
            <a:ext cx="18253227" cy="4217816"/>
          </a:xfrm>
          <a:prstGeom prst="rect">
            <a:avLst/>
          </a:prstGeom>
          <a:noFill/>
          <a:ln cap="flat">
            <a:noFill/>
          </a:ln>
        </p:spPr>
        <p:txBody>
          <a:bodyPr vert="horz" wrap="square" lIns="0" tIns="12060" rIns="0" bIns="0" anchor="t" anchorCtr="0" compatLnSpc="1">
            <a:spAutoFit/>
          </a:bodyPr>
          <a:lstStyle/>
          <a:p>
            <a:pPr marL="12700" marR="22860">
              <a:lnSpc>
                <a:spcPct val="200000"/>
              </a:lnSpc>
              <a:spcBef>
                <a:spcPts val="95"/>
              </a:spcBef>
              <a:defRPr sz="1800" b="0" i="0" u="none" strike="noStrike" kern="0" cap="none" spc="0" baseline="0">
                <a:solidFill>
                  <a:srgbClr val="000000"/>
                </a:solidFill>
                <a:uFillTx/>
              </a:defRPr>
            </a:pPr>
            <a:r>
              <a:rPr lang="fr-FR" sz="2800" b="0" i="0" u="none" strike="noStrike" kern="0" cap="none" spc="0" baseline="0" dirty="0">
                <a:solidFill>
                  <a:srgbClr val="033163"/>
                </a:solidFill>
                <a:uFillTx/>
                <a:latin typeface="Proxima Nova"/>
                <a:cs typeface="Proxima Nova"/>
              </a:rPr>
              <a:t>Toutes les actions financées par l’Union européenne doivent</a:t>
            </a:r>
            <a:r>
              <a:rPr lang="fr-FR" sz="2800" kern="0" dirty="0">
                <a:solidFill>
                  <a:srgbClr val="033163"/>
                </a:solidFill>
                <a:latin typeface="Proxima Nova"/>
                <a:cs typeface="Proxima Nova"/>
              </a:rPr>
              <a:t> </a:t>
            </a:r>
            <a:r>
              <a:rPr lang="fr-FR" sz="2800" b="0" i="0" u="none" strike="noStrike" kern="0" cap="none" spc="0" baseline="0" dirty="0">
                <a:solidFill>
                  <a:srgbClr val="033163"/>
                </a:solidFill>
                <a:uFillTx/>
                <a:latin typeface="Proxima Nova"/>
                <a:cs typeface="Proxima Nova"/>
              </a:rPr>
              <a:t>respecter les droits fondamentaux et veiller à la conformité avec :</a:t>
            </a:r>
            <a:endParaRPr lang="en-US" dirty="0"/>
          </a:p>
          <a:p>
            <a:pPr marL="355600" marR="22860" lvl="0" indent="-342900" defTabSz="914400" rtl="0" fontAlgn="auto" hangingPunct="1">
              <a:lnSpc>
                <a:spcPct val="200000"/>
              </a:lnSpc>
              <a:spcBef>
                <a:spcPts val="95"/>
              </a:spcBef>
              <a:spcAft>
                <a:spcPts val="0"/>
              </a:spcAft>
              <a:buSzPct val="100000"/>
              <a:buFont typeface="Wingdings" pitchFamily="2"/>
              <a:buChar char="Ø"/>
              <a:tabLst/>
              <a:defRPr sz="1800" b="0" i="0" u="none" strike="noStrike" kern="0" cap="none" spc="0" baseline="0">
                <a:solidFill>
                  <a:srgbClr val="000000"/>
                </a:solidFill>
                <a:uFillTx/>
              </a:defRPr>
            </a:pPr>
            <a:r>
              <a:rPr lang="fr-FR" sz="2800" b="0" i="0" u="none" strike="noStrike" kern="0" cap="none" spc="0" baseline="0" dirty="0">
                <a:solidFill>
                  <a:srgbClr val="033163"/>
                </a:solidFill>
                <a:uFillTx/>
                <a:latin typeface="Proxima Nova"/>
                <a:cs typeface="Proxima Nova"/>
              </a:rPr>
              <a:t>la Charte des droits fondamentaux,</a:t>
            </a:r>
          </a:p>
          <a:p>
            <a:pPr marL="355600" marR="22860" lvl="0" indent="-342900" defTabSz="914400" rtl="0" fontAlgn="auto" hangingPunct="1">
              <a:lnSpc>
                <a:spcPct val="200000"/>
              </a:lnSpc>
              <a:spcBef>
                <a:spcPts val="95"/>
              </a:spcBef>
              <a:spcAft>
                <a:spcPts val="0"/>
              </a:spcAft>
              <a:buSzPct val="100000"/>
              <a:buFont typeface="Wingdings" pitchFamily="2"/>
              <a:buChar char="Ø"/>
              <a:tabLst/>
              <a:defRPr sz="1800" b="0" i="0" u="none" strike="noStrike" kern="0" cap="none" spc="0" baseline="0">
                <a:solidFill>
                  <a:srgbClr val="000000"/>
                </a:solidFill>
                <a:uFillTx/>
              </a:defRPr>
            </a:pPr>
            <a:r>
              <a:rPr lang="fr-FR" sz="2800" b="0" i="0" u="none" strike="noStrike" kern="0" cap="none" spc="0" baseline="0" dirty="0">
                <a:solidFill>
                  <a:srgbClr val="033163"/>
                </a:solidFill>
                <a:uFillTx/>
                <a:latin typeface="Proxima Nova"/>
                <a:cs typeface="Proxima Nova"/>
              </a:rPr>
              <a:t>l’égalité entre les hommes et les femmes,</a:t>
            </a:r>
          </a:p>
          <a:p>
            <a:pPr marL="355600" marR="22860" indent="-342900">
              <a:lnSpc>
                <a:spcPct val="200000"/>
              </a:lnSpc>
              <a:spcBef>
                <a:spcPts val="95"/>
              </a:spcBef>
              <a:buSzPct val="100000"/>
              <a:buFont typeface="Wingdings" pitchFamily="2"/>
              <a:buChar char="Ø"/>
              <a:defRPr sz="1800" b="0" i="0" u="none" strike="noStrike" kern="0" cap="none" spc="0" baseline="0">
                <a:solidFill>
                  <a:srgbClr val="000000"/>
                </a:solidFill>
                <a:uFillTx/>
              </a:defRPr>
            </a:pPr>
            <a:r>
              <a:rPr lang="fr-FR" sz="2800" b="0" i="0" u="none" strike="noStrike" kern="0" cap="none" spc="0" baseline="0" dirty="0">
                <a:solidFill>
                  <a:srgbClr val="033163"/>
                </a:solidFill>
                <a:uFillTx/>
                <a:latin typeface="Proxima Nova"/>
                <a:cs typeface="Proxima Nova"/>
              </a:rPr>
              <a:t>la prévention de toute forme de discrimination,</a:t>
            </a:r>
            <a:r>
              <a:rPr lang="fr-FR" sz="2800" kern="0" dirty="0">
                <a:solidFill>
                  <a:srgbClr val="033163"/>
                </a:solidFill>
                <a:latin typeface="Proxima Nova"/>
                <a:cs typeface="Proxima Nova"/>
              </a:rPr>
              <a:t> </a:t>
            </a:r>
            <a:r>
              <a:rPr lang="fr-FR" sz="2800" b="0" i="0" u="none" strike="noStrike" kern="0" cap="none" spc="0" baseline="0" dirty="0">
                <a:solidFill>
                  <a:srgbClr val="033163"/>
                </a:solidFill>
                <a:uFillTx/>
                <a:latin typeface="Proxima Nova"/>
                <a:cs typeface="Proxima Nova"/>
              </a:rPr>
              <a:t>et la promotion du développement durable.</a:t>
            </a:r>
            <a:endParaRPr lang="fr-FR" sz="2800" b="1" i="0" u="sng" strike="noStrike" kern="0" cap="none" spc="0" baseline="0" dirty="0">
              <a:solidFill>
                <a:srgbClr val="000000"/>
              </a:solidFill>
              <a:uFillTx/>
              <a:latin typeface="Proxima Nova"/>
              <a:cs typeface="Proxima Nova"/>
            </a:endParaRPr>
          </a:p>
        </p:txBody>
      </p:sp>
      <p:sp>
        <p:nvSpPr>
          <p:cNvPr id="9" name="object 20">
            <a:extLst>
              <a:ext uri="{FF2B5EF4-FFF2-40B4-BE49-F238E27FC236}">
                <a16:creationId xmlns:a16="http://schemas.microsoft.com/office/drawing/2014/main" id="{89ECCD0C-2189-4CFA-9E6B-FB459D892573}"/>
              </a:ext>
            </a:extLst>
          </p:cNvPr>
          <p:cNvSpPr txBox="1"/>
          <p:nvPr/>
        </p:nvSpPr>
        <p:spPr>
          <a:xfrm>
            <a:off x="19106296" y="10518910"/>
            <a:ext cx="274950" cy="528322"/>
          </a:xfrm>
          <a:prstGeom prst="rect">
            <a:avLst/>
          </a:prstGeom>
          <a:noFill/>
          <a:ln cap="flat">
            <a:noFill/>
          </a:ln>
        </p:spPr>
        <p:txBody>
          <a:bodyPr vert="horz" wrap="square" lIns="0" tIns="12060" rIns="0" bIns="0" anchor="t" anchorCtr="0" compatLnSpc="1">
            <a:spAutoFit/>
          </a:bodyPr>
          <a:lstStyle/>
          <a:p>
            <a:pPr marL="12701" marR="0" lvl="0" indent="0" algn="l" defTabSz="914400" rtl="0" fontAlgn="auto" hangingPunct="1">
              <a:lnSpc>
                <a:spcPct val="100000"/>
              </a:lnSpc>
              <a:spcBef>
                <a:spcPts val="95"/>
              </a:spcBef>
              <a:spcAft>
                <a:spcPts val="0"/>
              </a:spcAft>
              <a:buNone/>
              <a:tabLst/>
              <a:defRPr sz="1800" b="0" i="0" u="none" strike="noStrike" kern="0" cap="none" spc="0" baseline="0">
                <a:solidFill>
                  <a:srgbClr val="000000"/>
                </a:solidFill>
                <a:uFillTx/>
              </a:defRPr>
            </a:pPr>
            <a:r>
              <a:rPr lang="fr-FR" sz="3300" b="0" i="0" u="none" strike="noStrike" kern="0" cap="none" spc="-50" baseline="0">
                <a:solidFill>
                  <a:srgbClr val="213D6D"/>
                </a:solidFill>
                <a:uFillTx/>
                <a:latin typeface="Proxima Nova Medium"/>
                <a:cs typeface="Proxima Nova Medium"/>
              </a:rPr>
              <a:t>5</a:t>
            </a:r>
            <a:endParaRPr lang="fr-FR" sz="3300" b="0" i="0" u="none" strike="noStrike" kern="0" cap="none" spc="0" baseline="0">
              <a:solidFill>
                <a:srgbClr val="000000"/>
              </a:solidFill>
              <a:uFillTx/>
              <a:latin typeface="Proxima Nova Medium"/>
              <a:cs typeface="Proxima Nova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B16D8795-ADF7-4253-9005-0217F6E15BD9}"/>
              </a:ext>
            </a:extLst>
          </p:cNvPr>
          <p:cNvSpPr txBox="1">
            <a:spLocks noGrp="1"/>
          </p:cNvSpPr>
          <p:nvPr>
            <p:ph type="title"/>
          </p:nvPr>
        </p:nvSpPr>
        <p:spPr>
          <a:xfrm>
            <a:off x="1515983" y="1019016"/>
            <a:ext cx="17865272" cy="751490"/>
          </a:xfrm>
        </p:spPr>
        <p:txBody>
          <a:bodyPr tIns="12701"/>
          <a:lstStyle/>
          <a:p>
            <a:pPr marL="12701" lvl="0">
              <a:spcBef>
                <a:spcPts val="100"/>
              </a:spcBef>
            </a:pPr>
            <a:r>
              <a:rPr lang="fr-FR" sz="4800" spc="-40" dirty="0">
                <a:solidFill>
                  <a:srgbClr val="213D6D"/>
                </a:solidFill>
                <a:latin typeface="Proxima Nova"/>
              </a:rPr>
              <a:t>Préalables de la demande de subvention FSE+</a:t>
            </a:r>
            <a:endParaRPr lang="fr-FR" sz="4500" dirty="0"/>
          </a:p>
        </p:txBody>
      </p:sp>
      <p:sp>
        <p:nvSpPr>
          <p:cNvPr id="5" name="object 21">
            <a:extLst>
              <a:ext uri="{FF2B5EF4-FFF2-40B4-BE49-F238E27FC236}">
                <a16:creationId xmlns:a16="http://schemas.microsoft.com/office/drawing/2014/main" id="{DA471850-DA03-4B6E-B054-6D7E3F1C97B6}"/>
              </a:ext>
            </a:extLst>
          </p:cNvPr>
          <p:cNvSpPr/>
          <p:nvPr/>
        </p:nvSpPr>
        <p:spPr>
          <a:xfrm>
            <a:off x="0" y="1005218"/>
            <a:ext cx="1005209" cy="722632"/>
          </a:xfrm>
          <a:custGeom>
            <a:avLst/>
            <a:gdLst>
              <a:gd name="f0" fmla="val w"/>
              <a:gd name="f1" fmla="val h"/>
              <a:gd name="f2" fmla="val 0"/>
              <a:gd name="f3" fmla="val 1005205"/>
              <a:gd name="f4" fmla="val 722630"/>
              <a:gd name="f5" fmla="val 1005204"/>
              <a:gd name="f6" fmla="val 722480"/>
              <a:gd name="f7" fmla="*/ f0 1 1005205"/>
              <a:gd name="f8" fmla="*/ f1 1 722630"/>
              <a:gd name="f9" fmla="+- f4 0 f2"/>
              <a:gd name="f10" fmla="+- f3 0 f2"/>
              <a:gd name="f11" fmla="*/ f10 1 1005205"/>
              <a:gd name="f12" fmla="*/ f9 1 72263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1005205" h="722630">
                <a:moveTo>
                  <a:pt x="f5" y="f2"/>
                </a:moveTo>
                <a:lnTo>
                  <a:pt x="f2" y="f2"/>
                </a:lnTo>
                <a:lnTo>
                  <a:pt x="f2" y="f6"/>
                </a:lnTo>
                <a:lnTo>
                  <a:pt x="f5" y="f6"/>
                </a:lnTo>
                <a:lnTo>
                  <a:pt x="f5" y="f2"/>
                </a:lnTo>
                <a:close/>
              </a:path>
            </a:pathLst>
          </a:custGeom>
          <a:solidFill>
            <a:srgbClr val="033163"/>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pic>
        <p:nvPicPr>
          <p:cNvPr id="6" name="Image 11">
            <a:extLst>
              <a:ext uri="{FF2B5EF4-FFF2-40B4-BE49-F238E27FC236}">
                <a16:creationId xmlns:a16="http://schemas.microsoft.com/office/drawing/2014/main" id="{2BF72DCE-2E26-4293-8265-880C07E7496F}"/>
              </a:ext>
            </a:extLst>
          </p:cNvPr>
          <p:cNvPicPr>
            <a:picLocks noChangeAspect="1"/>
          </p:cNvPicPr>
          <p:nvPr/>
        </p:nvPicPr>
        <p:blipFill>
          <a:blip r:embed="rId2"/>
          <a:stretch>
            <a:fillRect/>
          </a:stretch>
        </p:blipFill>
        <p:spPr>
          <a:xfrm>
            <a:off x="-23280" y="7918201"/>
            <a:ext cx="4008116" cy="3410053"/>
          </a:xfrm>
          <a:prstGeom prst="rect">
            <a:avLst/>
          </a:prstGeom>
          <a:noFill/>
          <a:ln cap="flat">
            <a:noFill/>
          </a:ln>
        </p:spPr>
      </p:pic>
      <p:sp>
        <p:nvSpPr>
          <p:cNvPr id="9" name="object 20">
            <a:extLst>
              <a:ext uri="{FF2B5EF4-FFF2-40B4-BE49-F238E27FC236}">
                <a16:creationId xmlns:a16="http://schemas.microsoft.com/office/drawing/2014/main" id="{89ECCD0C-2189-4CFA-9E6B-FB459D892573}"/>
              </a:ext>
            </a:extLst>
          </p:cNvPr>
          <p:cNvSpPr txBox="1"/>
          <p:nvPr/>
        </p:nvSpPr>
        <p:spPr>
          <a:xfrm>
            <a:off x="19106296" y="10518910"/>
            <a:ext cx="274950" cy="528322"/>
          </a:xfrm>
          <a:prstGeom prst="rect">
            <a:avLst/>
          </a:prstGeom>
          <a:noFill/>
          <a:ln cap="flat">
            <a:noFill/>
          </a:ln>
        </p:spPr>
        <p:txBody>
          <a:bodyPr vert="horz" wrap="square" lIns="0" tIns="12060" rIns="0" bIns="0" anchor="t" anchorCtr="0" compatLnSpc="1">
            <a:spAutoFit/>
          </a:bodyPr>
          <a:lstStyle/>
          <a:p>
            <a:pPr marL="12701" marR="0" lvl="0" indent="0" algn="l" defTabSz="914400" rtl="0" fontAlgn="auto" hangingPunct="1">
              <a:lnSpc>
                <a:spcPct val="100000"/>
              </a:lnSpc>
              <a:spcBef>
                <a:spcPts val="95"/>
              </a:spcBef>
              <a:spcAft>
                <a:spcPts val="0"/>
              </a:spcAft>
              <a:buNone/>
              <a:tabLst/>
              <a:defRPr sz="1800" b="0" i="0" u="none" strike="noStrike" kern="0" cap="none" spc="0" baseline="0">
                <a:solidFill>
                  <a:srgbClr val="000000"/>
                </a:solidFill>
                <a:uFillTx/>
              </a:defRPr>
            </a:pPr>
            <a:r>
              <a:rPr lang="fr-FR" sz="3300" b="0" i="0" u="none" strike="noStrike" kern="0" cap="none" spc="-50" baseline="0">
                <a:solidFill>
                  <a:srgbClr val="213D6D"/>
                </a:solidFill>
                <a:uFillTx/>
                <a:latin typeface="Proxima Nova Medium"/>
                <a:cs typeface="Proxima Nova Medium"/>
              </a:rPr>
              <a:t>5</a:t>
            </a:r>
            <a:endParaRPr lang="fr-FR" sz="3300" b="0" i="0" u="none" strike="noStrike" kern="0" cap="none" spc="0" baseline="0">
              <a:solidFill>
                <a:srgbClr val="000000"/>
              </a:solidFill>
              <a:uFillTx/>
              <a:latin typeface="Proxima Nova Medium"/>
              <a:cs typeface="Proxima Nova Medium"/>
            </a:endParaRPr>
          </a:p>
        </p:txBody>
      </p:sp>
      <p:sp>
        <p:nvSpPr>
          <p:cNvPr id="11" name="object 3">
            <a:extLst>
              <a:ext uri="{FF2B5EF4-FFF2-40B4-BE49-F238E27FC236}">
                <a16:creationId xmlns:a16="http://schemas.microsoft.com/office/drawing/2014/main" id="{D35A5B16-AC5C-4492-824D-68651214F945}"/>
              </a:ext>
            </a:extLst>
          </p:cNvPr>
          <p:cNvSpPr txBox="1"/>
          <p:nvPr/>
        </p:nvSpPr>
        <p:spPr>
          <a:xfrm>
            <a:off x="1731432" y="2587175"/>
            <a:ext cx="8972851" cy="446913"/>
          </a:xfrm>
          <a:prstGeom prst="rect">
            <a:avLst/>
          </a:prstGeom>
          <a:noFill/>
          <a:ln cap="flat">
            <a:noFill/>
          </a:ln>
        </p:spPr>
        <p:txBody>
          <a:bodyPr vert="horz" wrap="square" lIns="0" tIns="15873" rIns="0" bIns="0" anchor="t" anchorCtr="0" compatLnSpc="1">
            <a:spAutoFit/>
          </a:bodyPr>
          <a:lstStyle/>
          <a:p>
            <a:pPr marL="12701" marR="0" lvl="0" indent="0" algn="l" defTabSz="914400" rtl="0" fontAlgn="auto" hangingPunct="1">
              <a:lnSpc>
                <a:spcPct val="100000"/>
              </a:lnSpc>
              <a:spcBef>
                <a:spcPts val="125"/>
              </a:spcBef>
              <a:spcAft>
                <a:spcPts val="0"/>
              </a:spcAft>
              <a:buNone/>
              <a:tabLst/>
              <a:defRPr sz="1800" b="0" i="0" u="none" strike="noStrike" kern="0" cap="none" spc="0" baseline="0">
                <a:solidFill>
                  <a:srgbClr val="000000"/>
                </a:solidFill>
                <a:uFillTx/>
              </a:defRPr>
            </a:pPr>
            <a:r>
              <a:rPr lang="fr-FR" sz="2800" b="1" i="0" u="none" strike="noStrike" kern="0" cap="none" spc="-20" baseline="0" dirty="0">
                <a:solidFill>
                  <a:srgbClr val="033163"/>
                </a:solidFill>
                <a:uFillTx/>
                <a:latin typeface="Proxima Nova"/>
                <a:cs typeface="Proxima Nova"/>
              </a:rPr>
              <a:t>LA PUBLICITÉ</a:t>
            </a:r>
          </a:p>
        </p:txBody>
      </p:sp>
      <p:sp>
        <p:nvSpPr>
          <p:cNvPr id="12" name="Rectangle 11">
            <a:extLst>
              <a:ext uri="{FF2B5EF4-FFF2-40B4-BE49-F238E27FC236}">
                <a16:creationId xmlns:a16="http://schemas.microsoft.com/office/drawing/2014/main" id="{89E60461-CD2E-4052-9FE4-4936489A77C2}"/>
              </a:ext>
            </a:extLst>
          </p:cNvPr>
          <p:cNvSpPr/>
          <p:nvPr/>
        </p:nvSpPr>
        <p:spPr>
          <a:xfrm>
            <a:off x="3081109" y="3514447"/>
            <a:ext cx="15083111" cy="4840749"/>
          </a:xfrm>
          <a:prstGeom prst="rect">
            <a:avLst/>
          </a:prstGeom>
        </p:spPr>
        <p:txBody>
          <a:bodyPr wrap="square" lIns="91440" tIns="45720" rIns="91440" bIns="45720" anchor="t">
            <a:spAutoFit/>
          </a:bodyPr>
          <a:lstStyle/>
          <a:p>
            <a:pPr marL="12700" marR="22860" lvl="0">
              <a:lnSpc>
                <a:spcPct val="101000"/>
              </a:lnSpc>
              <a:spcBef>
                <a:spcPts val="95"/>
              </a:spcBef>
              <a:defRPr sz="1800" b="0" i="0" u="none" strike="noStrike" kern="0" cap="none" spc="0" baseline="0">
                <a:solidFill>
                  <a:srgbClr val="000000"/>
                </a:solidFill>
                <a:uFillTx/>
              </a:defRPr>
            </a:pPr>
            <a:endParaRPr lang="fr-FR" kern="0" dirty="0">
              <a:solidFill>
                <a:srgbClr val="033163"/>
              </a:solidFill>
              <a:latin typeface="Proxima Nova"/>
              <a:cs typeface="Proxima Nova"/>
            </a:endParaRPr>
          </a:p>
          <a:p>
            <a:pPr marL="12700" marR="22860" lvl="0">
              <a:lnSpc>
                <a:spcPct val="101000"/>
              </a:lnSpc>
              <a:spcBef>
                <a:spcPts val="95"/>
              </a:spcBef>
              <a:defRPr sz="1800" b="0" i="0" u="none" strike="noStrike" kern="0" cap="none" spc="0" baseline="0">
                <a:solidFill>
                  <a:srgbClr val="000000"/>
                </a:solidFill>
                <a:uFillTx/>
              </a:defRPr>
            </a:pPr>
            <a:endParaRPr lang="fr-FR" kern="0" dirty="0">
              <a:solidFill>
                <a:srgbClr val="033163"/>
              </a:solidFill>
              <a:latin typeface="Proxima Nova"/>
              <a:cs typeface="Proxima Nova"/>
            </a:endParaRPr>
          </a:p>
          <a:p>
            <a:pPr marL="12700" marR="22860">
              <a:lnSpc>
                <a:spcPct val="101000"/>
              </a:lnSpc>
              <a:spcBef>
                <a:spcPts val="95"/>
              </a:spcBef>
              <a:defRPr sz="1800" b="0" i="0" u="none" strike="noStrike" kern="0" cap="none" spc="0" baseline="0">
                <a:solidFill>
                  <a:srgbClr val="000000"/>
                </a:solidFill>
                <a:uFillTx/>
              </a:defRPr>
            </a:pPr>
            <a:r>
              <a:rPr lang="fr-FR" sz="2400" kern="0" dirty="0">
                <a:solidFill>
                  <a:srgbClr val="033163"/>
                </a:solidFill>
                <a:latin typeface="Proxima Nova"/>
                <a:cs typeface="Proxima Nova"/>
              </a:rPr>
              <a:t>Bénéficier d’une subvention européenne vous engage </a:t>
            </a:r>
            <a:r>
              <a:rPr lang="fr-FR" sz="2400" b="1" kern="0" dirty="0">
                <a:solidFill>
                  <a:srgbClr val="033163"/>
                </a:solidFill>
                <a:latin typeface="Proxima Nova"/>
                <a:cs typeface="Proxima Nova"/>
              </a:rPr>
              <a:t>à informer le grand public et le public concerné par l’opération</a:t>
            </a:r>
            <a:r>
              <a:rPr lang="fr-FR" sz="2400" kern="0" dirty="0">
                <a:solidFill>
                  <a:srgbClr val="033163"/>
                </a:solidFill>
                <a:latin typeface="Proxima Nova"/>
                <a:cs typeface="Proxima Nova"/>
              </a:rPr>
              <a:t>, de l’existence d’une contribution européenne à votre projet.</a:t>
            </a:r>
          </a:p>
          <a:p>
            <a:pPr marL="12700" marR="22860" lvl="0">
              <a:lnSpc>
                <a:spcPct val="101000"/>
              </a:lnSpc>
              <a:spcBef>
                <a:spcPts val="95"/>
              </a:spcBef>
              <a:defRPr sz="1800" b="0" i="0" u="none" strike="noStrike" kern="0" cap="none" spc="0" baseline="0">
                <a:solidFill>
                  <a:srgbClr val="000000"/>
                </a:solidFill>
                <a:uFillTx/>
              </a:defRPr>
            </a:pPr>
            <a:endParaRPr lang="fr-FR" sz="2400" kern="0" dirty="0">
              <a:solidFill>
                <a:srgbClr val="033163"/>
              </a:solidFill>
              <a:latin typeface="Proxima Nova"/>
              <a:cs typeface="Proxima Nova"/>
            </a:endParaRPr>
          </a:p>
          <a:p>
            <a:pPr marL="12700" marR="22860">
              <a:lnSpc>
                <a:spcPct val="101000"/>
              </a:lnSpc>
              <a:spcBef>
                <a:spcPts val="95"/>
              </a:spcBef>
              <a:defRPr sz="1800" b="0" i="0" u="none" strike="noStrike" kern="0" cap="none" spc="0" baseline="0">
                <a:solidFill>
                  <a:srgbClr val="000000"/>
                </a:solidFill>
                <a:uFillTx/>
              </a:defRPr>
            </a:pPr>
            <a:r>
              <a:rPr lang="fr-FR" sz="2400" kern="0" dirty="0">
                <a:solidFill>
                  <a:srgbClr val="033163"/>
                </a:solidFill>
                <a:latin typeface="Proxima Nova"/>
                <a:cs typeface="Proxima Nova"/>
              </a:rPr>
              <a:t>Vous devrez fournir la </a:t>
            </a:r>
            <a:r>
              <a:rPr lang="fr-FR" sz="2400" b="1" kern="0" dirty="0">
                <a:solidFill>
                  <a:srgbClr val="033163"/>
                </a:solidFill>
                <a:latin typeface="Proxima Nova"/>
                <a:cs typeface="Proxima Nova"/>
              </a:rPr>
              <a:t>preuve de cet engagement </a:t>
            </a:r>
            <a:r>
              <a:rPr lang="fr-FR" sz="2400" kern="0" dirty="0">
                <a:solidFill>
                  <a:srgbClr val="033163"/>
                </a:solidFill>
                <a:latin typeface="Proxima Nova"/>
                <a:cs typeface="Proxima Nova"/>
              </a:rPr>
              <a:t>lors de chaque  demande de paiement et la garder en cas de contrôle (photo ou tout autre support adéquat témoignant de la mesure prise).</a:t>
            </a:r>
          </a:p>
          <a:p>
            <a:pPr marL="12700" marR="22860" lvl="0">
              <a:lnSpc>
                <a:spcPct val="101000"/>
              </a:lnSpc>
              <a:spcBef>
                <a:spcPts val="95"/>
              </a:spcBef>
              <a:defRPr sz="1800" b="0" i="0" u="none" strike="noStrike" kern="0" cap="none" spc="0" baseline="0">
                <a:solidFill>
                  <a:srgbClr val="000000"/>
                </a:solidFill>
                <a:uFillTx/>
              </a:defRPr>
            </a:pPr>
            <a:endParaRPr lang="fr-FR" sz="2400" kern="0" dirty="0">
              <a:solidFill>
                <a:srgbClr val="033163"/>
              </a:solidFill>
              <a:latin typeface="Proxima Nova"/>
              <a:cs typeface="Proxima Nova"/>
            </a:endParaRPr>
          </a:p>
          <a:p>
            <a:pPr marL="12700" marR="22860">
              <a:lnSpc>
                <a:spcPct val="101000"/>
              </a:lnSpc>
              <a:spcBef>
                <a:spcPts val="95"/>
              </a:spcBef>
              <a:defRPr sz="1800" b="0" i="0" u="none" strike="noStrike" kern="0" cap="none" spc="0" baseline="0">
                <a:solidFill>
                  <a:srgbClr val="000000"/>
                </a:solidFill>
                <a:uFillTx/>
              </a:defRPr>
            </a:pPr>
            <a:r>
              <a:rPr lang="fr-FR" sz="2400" kern="0" dirty="0">
                <a:solidFill>
                  <a:srgbClr val="033163"/>
                </a:solidFill>
                <a:latin typeface="Proxima Nova"/>
                <a:cs typeface="Proxima Nova"/>
              </a:rPr>
              <a:t>Le </a:t>
            </a:r>
            <a:r>
              <a:rPr lang="fr-FR" sz="2400" b="1" kern="0" dirty="0">
                <a:solidFill>
                  <a:srgbClr val="033163"/>
                </a:solidFill>
                <a:latin typeface="Proxima Nova"/>
                <a:cs typeface="Proxima Nova"/>
              </a:rPr>
              <a:t>non-respect</a:t>
            </a:r>
            <a:r>
              <a:rPr lang="fr-FR" sz="2400" kern="0" dirty="0">
                <a:solidFill>
                  <a:srgbClr val="033163"/>
                </a:solidFill>
                <a:latin typeface="Proxima Nova"/>
                <a:cs typeface="Proxima Nova"/>
              </a:rPr>
              <a:t> de l’obligation de publicité pourra entraîner le </a:t>
            </a:r>
            <a:r>
              <a:rPr lang="fr-FR" sz="2400" b="1" kern="0" dirty="0">
                <a:solidFill>
                  <a:srgbClr val="033163"/>
                </a:solidFill>
                <a:latin typeface="Proxima Nova"/>
                <a:cs typeface="Proxima Nova"/>
              </a:rPr>
              <a:t>reversement</a:t>
            </a:r>
            <a:r>
              <a:rPr lang="fr-FR" sz="2400" kern="0" dirty="0">
                <a:solidFill>
                  <a:srgbClr val="033163"/>
                </a:solidFill>
                <a:latin typeface="Proxima Nova"/>
                <a:cs typeface="Proxima Nova"/>
              </a:rPr>
              <a:t> de votre subvention européenne ou l'application de pénalités</a:t>
            </a:r>
          </a:p>
          <a:p>
            <a:pPr marL="12700" marR="22860" lvl="0">
              <a:lnSpc>
                <a:spcPct val="101000"/>
              </a:lnSpc>
              <a:spcBef>
                <a:spcPts val="95"/>
              </a:spcBef>
              <a:defRPr sz="1800" b="0" i="0" u="none" strike="noStrike" kern="0" cap="none" spc="0" baseline="0">
                <a:solidFill>
                  <a:srgbClr val="000000"/>
                </a:solidFill>
                <a:uFillTx/>
              </a:defRPr>
            </a:pPr>
            <a:endParaRPr lang="fr-FR" sz="2400" kern="0" dirty="0">
              <a:solidFill>
                <a:srgbClr val="033163"/>
              </a:solidFill>
              <a:latin typeface="Proxima Nova"/>
              <a:cs typeface="Proxima Nova"/>
            </a:endParaRPr>
          </a:p>
          <a:p>
            <a:pPr marL="12700" marR="22860" lvl="0">
              <a:lnSpc>
                <a:spcPct val="101000"/>
              </a:lnSpc>
              <a:spcBef>
                <a:spcPts val="95"/>
              </a:spcBef>
              <a:defRPr sz="1800" b="0" i="0" u="none" strike="noStrike" kern="0" cap="none" spc="0" baseline="0">
                <a:solidFill>
                  <a:srgbClr val="000000"/>
                </a:solidFill>
                <a:uFillTx/>
              </a:defRPr>
            </a:pPr>
            <a:r>
              <a:rPr lang="fr-FR" sz="2400" kern="0" dirty="0">
                <a:solidFill>
                  <a:srgbClr val="033163"/>
                </a:solidFill>
                <a:latin typeface="Proxima Nova"/>
                <a:cs typeface="Proxima Nova"/>
              </a:rPr>
              <a:t>Kit publicité mis à disposition : </a:t>
            </a:r>
            <a:r>
              <a:rPr lang="fr-FR" sz="2400" kern="0" dirty="0">
                <a:solidFill>
                  <a:srgbClr val="033163"/>
                </a:solidFill>
                <a:latin typeface="Proxima Nova"/>
                <a:hlinkClick r:id="rId3"/>
              </a:rPr>
              <a:t>https://www.europe-guadeloupe.fr/jai-un-projet/communiquer-sur-mon-projet/</a:t>
            </a:r>
            <a:r>
              <a:rPr lang="fr-FR" sz="2400" kern="0" dirty="0">
                <a:solidFill>
                  <a:srgbClr val="033163"/>
                </a:solidFill>
                <a:latin typeface="Proxima Nova"/>
              </a:rPr>
              <a:t> </a:t>
            </a:r>
          </a:p>
        </p:txBody>
      </p:sp>
    </p:spTree>
    <p:extLst>
      <p:ext uri="{BB962C8B-B14F-4D97-AF65-F5344CB8AC3E}">
        <p14:creationId xmlns:p14="http://schemas.microsoft.com/office/powerpoint/2010/main" val="3035425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41">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D4DA8261-FBEF-4864-971D-3514E0CC417F}"/>
              </a:ext>
            </a:extLst>
          </p:cNvPr>
          <p:cNvSpPr txBox="1">
            <a:spLocks noGrp="1"/>
          </p:cNvSpPr>
          <p:nvPr>
            <p:ph type="title"/>
          </p:nvPr>
        </p:nvSpPr>
        <p:spPr>
          <a:xfrm>
            <a:off x="1515983" y="1019016"/>
            <a:ext cx="17865272" cy="751490"/>
          </a:xfrm>
        </p:spPr>
        <p:txBody>
          <a:bodyPr tIns="12701"/>
          <a:lstStyle/>
          <a:p>
            <a:pPr marL="12701" lvl="0">
              <a:spcBef>
                <a:spcPts val="100"/>
              </a:spcBef>
            </a:pPr>
            <a:r>
              <a:rPr lang="fr-FR" sz="4800" spc="-40" dirty="0">
                <a:solidFill>
                  <a:srgbClr val="213D6D"/>
                </a:solidFill>
                <a:latin typeface="Proxima Nova"/>
              </a:rPr>
              <a:t>Préalables de la demande de subvention FSE+</a:t>
            </a:r>
            <a:endParaRPr lang="fr-FR" sz="4500" dirty="0"/>
          </a:p>
        </p:txBody>
      </p:sp>
      <p:sp>
        <p:nvSpPr>
          <p:cNvPr id="3" name="object 3">
            <a:extLst>
              <a:ext uri="{FF2B5EF4-FFF2-40B4-BE49-F238E27FC236}">
                <a16:creationId xmlns:a16="http://schemas.microsoft.com/office/drawing/2014/main" id="{214B327C-EA99-4A66-B497-3A856A2AD320}"/>
              </a:ext>
            </a:extLst>
          </p:cNvPr>
          <p:cNvSpPr txBox="1"/>
          <p:nvPr/>
        </p:nvSpPr>
        <p:spPr>
          <a:xfrm>
            <a:off x="1515983" y="2285341"/>
            <a:ext cx="5402339" cy="446913"/>
          </a:xfrm>
          <a:prstGeom prst="rect">
            <a:avLst/>
          </a:prstGeom>
          <a:noFill/>
          <a:ln cap="flat">
            <a:noFill/>
          </a:ln>
        </p:spPr>
        <p:txBody>
          <a:bodyPr vert="horz" wrap="square" lIns="0" tIns="15873" rIns="0" bIns="0" anchor="t" anchorCtr="0" compatLnSpc="1">
            <a:spAutoFit/>
          </a:bodyPr>
          <a:lstStyle/>
          <a:p>
            <a:pPr marL="12701" marR="0" lvl="0" indent="0" algn="l" defTabSz="914400" rtl="0" fontAlgn="auto" hangingPunct="1">
              <a:lnSpc>
                <a:spcPct val="100000"/>
              </a:lnSpc>
              <a:spcBef>
                <a:spcPts val="125"/>
              </a:spcBef>
              <a:spcAft>
                <a:spcPts val="0"/>
              </a:spcAft>
              <a:buNone/>
              <a:tabLst/>
              <a:defRPr sz="1800" b="0" i="0" u="none" strike="noStrike" kern="0" cap="none" spc="0" baseline="0">
                <a:solidFill>
                  <a:srgbClr val="000000"/>
                </a:solidFill>
                <a:uFillTx/>
              </a:defRPr>
            </a:pPr>
            <a:r>
              <a:rPr lang="fr-FR" sz="2800" b="1" i="0" u="none" strike="noStrike" kern="0" cap="none" spc="-20" baseline="0">
                <a:solidFill>
                  <a:srgbClr val="033163"/>
                </a:solidFill>
                <a:uFillTx/>
                <a:latin typeface="Proxima Nova"/>
                <a:cs typeface="Proxima Nova"/>
              </a:rPr>
              <a:t>LA COMPTABILITÉ SÉPARÉE</a:t>
            </a:r>
          </a:p>
        </p:txBody>
      </p:sp>
      <p:sp>
        <p:nvSpPr>
          <p:cNvPr id="5" name="object 21">
            <a:extLst>
              <a:ext uri="{FF2B5EF4-FFF2-40B4-BE49-F238E27FC236}">
                <a16:creationId xmlns:a16="http://schemas.microsoft.com/office/drawing/2014/main" id="{2918D071-CAF5-4A6E-B15F-B81778B55DBF}"/>
              </a:ext>
            </a:extLst>
          </p:cNvPr>
          <p:cNvSpPr/>
          <p:nvPr/>
        </p:nvSpPr>
        <p:spPr>
          <a:xfrm>
            <a:off x="0" y="1005218"/>
            <a:ext cx="1005209" cy="722632"/>
          </a:xfrm>
          <a:custGeom>
            <a:avLst/>
            <a:gdLst>
              <a:gd name="f0" fmla="val w"/>
              <a:gd name="f1" fmla="val h"/>
              <a:gd name="f2" fmla="val 0"/>
              <a:gd name="f3" fmla="val 1005205"/>
              <a:gd name="f4" fmla="val 722630"/>
              <a:gd name="f5" fmla="val 1005204"/>
              <a:gd name="f6" fmla="val 722480"/>
              <a:gd name="f7" fmla="*/ f0 1 1005205"/>
              <a:gd name="f8" fmla="*/ f1 1 722630"/>
              <a:gd name="f9" fmla="+- f4 0 f2"/>
              <a:gd name="f10" fmla="+- f3 0 f2"/>
              <a:gd name="f11" fmla="*/ f10 1 1005205"/>
              <a:gd name="f12" fmla="*/ f9 1 72263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1005205" h="722630">
                <a:moveTo>
                  <a:pt x="f5" y="f2"/>
                </a:moveTo>
                <a:lnTo>
                  <a:pt x="f2" y="f2"/>
                </a:lnTo>
                <a:lnTo>
                  <a:pt x="f2" y="f6"/>
                </a:lnTo>
                <a:lnTo>
                  <a:pt x="f5" y="f6"/>
                </a:lnTo>
                <a:lnTo>
                  <a:pt x="f5" y="f2"/>
                </a:lnTo>
                <a:close/>
              </a:path>
            </a:pathLst>
          </a:custGeom>
          <a:solidFill>
            <a:srgbClr val="033163"/>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pic>
        <p:nvPicPr>
          <p:cNvPr id="6" name="Image 11">
            <a:extLst>
              <a:ext uri="{FF2B5EF4-FFF2-40B4-BE49-F238E27FC236}">
                <a16:creationId xmlns:a16="http://schemas.microsoft.com/office/drawing/2014/main" id="{61D083DD-0A4E-44EC-9F1E-B8CB2FFA7FDC}"/>
              </a:ext>
            </a:extLst>
          </p:cNvPr>
          <p:cNvPicPr>
            <a:picLocks noChangeAspect="1"/>
          </p:cNvPicPr>
          <p:nvPr/>
        </p:nvPicPr>
        <p:blipFill>
          <a:blip r:embed="rId2"/>
          <a:stretch>
            <a:fillRect/>
          </a:stretch>
        </p:blipFill>
        <p:spPr>
          <a:xfrm>
            <a:off x="-23280" y="7918201"/>
            <a:ext cx="4008116" cy="3410053"/>
          </a:xfrm>
          <a:prstGeom prst="rect">
            <a:avLst/>
          </a:prstGeom>
          <a:noFill/>
          <a:ln cap="flat">
            <a:noFill/>
          </a:ln>
        </p:spPr>
      </p:pic>
      <p:sp>
        <p:nvSpPr>
          <p:cNvPr id="7" name="object 23">
            <a:extLst>
              <a:ext uri="{FF2B5EF4-FFF2-40B4-BE49-F238E27FC236}">
                <a16:creationId xmlns:a16="http://schemas.microsoft.com/office/drawing/2014/main" id="{349B8882-1EC2-4A05-A820-089A299297CB}"/>
              </a:ext>
            </a:extLst>
          </p:cNvPr>
          <p:cNvSpPr txBox="1"/>
          <p:nvPr/>
        </p:nvSpPr>
        <p:spPr>
          <a:xfrm>
            <a:off x="1248229" y="3606128"/>
            <a:ext cx="17874074" cy="2178733"/>
          </a:xfrm>
          <a:prstGeom prst="rect">
            <a:avLst/>
          </a:prstGeom>
          <a:noFill/>
          <a:ln cap="flat">
            <a:noFill/>
          </a:ln>
        </p:spPr>
        <p:txBody>
          <a:bodyPr vert="horz" wrap="square" lIns="0" tIns="12060" rIns="0" bIns="0" anchor="t" anchorCtr="0" compatLnSpc="1">
            <a:spAutoFit/>
          </a:bodyPr>
          <a:lstStyle/>
          <a:p>
            <a:pPr marL="12700" marR="22860" lvl="0" indent="0" algn="l"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r>
              <a:rPr lang="fr-FR" sz="2800" b="0" i="0" u="none" strike="noStrike" kern="0" cap="none" spc="0" baseline="0" dirty="0">
                <a:solidFill>
                  <a:srgbClr val="033163"/>
                </a:solidFill>
                <a:uFillTx/>
                <a:latin typeface="Proxima Nova"/>
                <a:cs typeface="Proxima Nova"/>
              </a:rPr>
              <a:t>Le bénéficiaire s’engage à tenir, soit un système de comptabilité distinct, soit un code comptable adéquat pour toutes les transactions financières liées à l’opération.</a:t>
            </a:r>
            <a:endParaRPr lang="fr-FR" sz="2800" b="0" i="0" u="none" strike="noStrike" kern="0" cap="none" spc="0" baseline="0" dirty="0">
              <a:solidFill>
                <a:srgbClr val="000000"/>
              </a:solidFill>
              <a:uFillTx/>
              <a:latin typeface="Calibri"/>
              <a:ea typeface="Calibri"/>
              <a:cs typeface="Calibri"/>
            </a:endParaRPr>
          </a:p>
          <a:p>
            <a:pPr marL="12700" marR="22860">
              <a:lnSpc>
                <a:spcPct val="101000"/>
              </a:lnSpc>
              <a:spcBef>
                <a:spcPts val="95"/>
              </a:spcBef>
              <a:defRPr sz="1800" b="0" i="0" u="none" strike="noStrike" kern="0" cap="none" spc="0" baseline="0">
                <a:solidFill>
                  <a:srgbClr val="000000"/>
                </a:solidFill>
                <a:uFillTx/>
              </a:defRPr>
            </a:pPr>
            <a:endParaRPr lang="fr-FR" sz="2800" kern="0" dirty="0">
              <a:solidFill>
                <a:srgbClr val="033163"/>
              </a:solidFill>
              <a:latin typeface="Proxima Nova"/>
              <a:cs typeface="Proxima Nova"/>
            </a:endParaRPr>
          </a:p>
          <a:p>
            <a:pPr marL="12700" marR="22860" lvl="0" indent="0" algn="l" defTabSz="914400" rtl="0" fontAlgn="auto" hangingPunct="1">
              <a:lnSpc>
                <a:spcPct val="101000"/>
              </a:lnSpc>
              <a:spcBef>
                <a:spcPts val="95"/>
              </a:spcBef>
              <a:spcAft>
                <a:spcPts val="0"/>
              </a:spcAft>
              <a:buNone/>
              <a:tabLst/>
              <a:defRPr sz="1800" b="0" i="0" u="none" strike="noStrike" kern="0" cap="none" spc="0" baseline="0">
                <a:solidFill>
                  <a:srgbClr val="000000"/>
                </a:solidFill>
                <a:uFillTx/>
              </a:defRPr>
            </a:pPr>
            <a:r>
              <a:rPr lang="fr-FR" sz="2800" b="0" i="0" u="none" strike="noStrike" kern="0" cap="none" spc="0" baseline="0" dirty="0">
                <a:solidFill>
                  <a:srgbClr val="033163"/>
                </a:solidFill>
                <a:uFillTx/>
                <a:latin typeface="Proxima Nova"/>
                <a:cs typeface="Proxima Nova"/>
              </a:rPr>
              <a:t>La comptabilité du bénéficiaire doit permettre une réconciliation des dépenses et des ressources déclarées au titre de l’opération avec les états comptables et les pièces justificatives afférentes.</a:t>
            </a:r>
            <a:endParaRPr lang="fr-FR" sz="2800" b="1" i="0" u="sng" strike="noStrike" kern="0" cap="none" spc="0" baseline="0" dirty="0">
              <a:solidFill>
                <a:srgbClr val="000000"/>
              </a:solidFill>
              <a:uFillTx/>
              <a:latin typeface="Proxima Nova"/>
              <a:cs typeface="Proxima Nova"/>
            </a:endParaRPr>
          </a:p>
        </p:txBody>
      </p:sp>
      <p:sp>
        <p:nvSpPr>
          <p:cNvPr id="8" name="object 20">
            <a:extLst>
              <a:ext uri="{FF2B5EF4-FFF2-40B4-BE49-F238E27FC236}">
                <a16:creationId xmlns:a16="http://schemas.microsoft.com/office/drawing/2014/main" id="{0AD81198-0DFC-408D-9BBF-C8B29716490D}"/>
              </a:ext>
            </a:extLst>
          </p:cNvPr>
          <p:cNvSpPr txBox="1"/>
          <p:nvPr/>
        </p:nvSpPr>
        <p:spPr>
          <a:xfrm>
            <a:off x="19106296" y="10518910"/>
            <a:ext cx="274950" cy="528322"/>
          </a:xfrm>
          <a:prstGeom prst="rect">
            <a:avLst/>
          </a:prstGeom>
          <a:noFill/>
          <a:ln cap="flat">
            <a:noFill/>
          </a:ln>
        </p:spPr>
        <p:txBody>
          <a:bodyPr vert="horz" wrap="square" lIns="0" tIns="12060" rIns="0" bIns="0" anchor="t" anchorCtr="0" compatLnSpc="1">
            <a:spAutoFit/>
          </a:bodyPr>
          <a:lstStyle/>
          <a:p>
            <a:pPr marL="12701" marR="0" lvl="0" indent="0" algn="l" defTabSz="914400" rtl="0" fontAlgn="auto" hangingPunct="1">
              <a:lnSpc>
                <a:spcPct val="100000"/>
              </a:lnSpc>
              <a:spcBef>
                <a:spcPts val="95"/>
              </a:spcBef>
              <a:spcAft>
                <a:spcPts val="0"/>
              </a:spcAft>
              <a:buNone/>
              <a:tabLst/>
              <a:defRPr sz="1800" b="0" i="0" u="none" strike="noStrike" kern="0" cap="none" spc="0" baseline="0">
                <a:solidFill>
                  <a:srgbClr val="000000"/>
                </a:solidFill>
                <a:uFillTx/>
              </a:defRPr>
            </a:pPr>
            <a:r>
              <a:rPr lang="fr-FR" sz="3300" b="0" i="0" u="none" strike="noStrike" kern="0" cap="none" spc="-50" baseline="0">
                <a:solidFill>
                  <a:srgbClr val="213D6D"/>
                </a:solidFill>
                <a:uFillTx/>
                <a:latin typeface="Proxima Nova Medium"/>
                <a:cs typeface="Proxima Nova Medium"/>
              </a:rPr>
              <a:t>5</a:t>
            </a:r>
            <a:endParaRPr lang="fr-FR" sz="3300" b="0" i="0" u="none" strike="noStrike" kern="0" cap="none" spc="0" baseline="0">
              <a:solidFill>
                <a:srgbClr val="000000"/>
              </a:solidFill>
              <a:uFillTx/>
              <a:latin typeface="Proxima Nova Medium"/>
              <a:cs typeface="Proxima Nova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D4DA8261-FBEF-4864-971D-3514E0CC417F}"/>
              </a:ext>
            </a:extLst>
          </p:cNvPr>
          <p:cNvSpPr txBox="1">
            <a:spLocks noGrp="1"/>
          </p:cNvSpPr>
          <p:nvPr>
            <p:ph type="title"/>
          </p:nvPr>
        </p:nvSpPr>
        <p:spPr>
          <a:xfrm>
            <a:off x="1515983" y="1019016"/>
            <a:ext cx="17865272" cy="751490"/>
          </a:xfrm>
        </p:spPr>
        <p:txBody>
          <a:bodyPr tIns="12701"/>
          <a:lstStyle/>
          <a:p>
            <a:pPr marL="12701" lvl="0">
              <a:spcBef>
                <a:spcPts val="100"/>
              </a:spcBef>
            </a:pPr>
            <a:r>
              <a:rPr lang="fr-FR" sz="4800" spc="-40" dirty="0">
                <a:solidFill>
                  <a:srgbClr val="213D6D"/>
                </a:solidFill>
                <a:latin typeface="Proxima Nova"/>
              </a:rPr>
              <a:t>Préalables de la demande de subvention FSE+</a:t>
            </a:r>
            <a:endParaRPr lang="fr-FR" sz="4500" dirty="0"/>
          </a:p>
        </p:txBody>
      </p:sp>
      <p:sp>
        <p:nvSpPr>
          <p:cNvPr id="5" name="object 21">
            <a:extLst>
              <a:ext uri="{FF2B5EF4-FFF2-40B4-BE49-F238E27FC236}">
                <a16:creationId xmlns:a16="http://schemas.microsoft.com/office/drawing/2014/main" id="{2918D071-CAF5-4A6E-B15F-B81778B55DBF}"/>
              </a:ext>
            </a:extLst>
          </p:cNvPr>
          <p:cNvSpPr/>
          <p:nvPr/>
        </p:nvSpPr>
        <p:spPr>
          <a:xfrm>
            <a:off x="0" y="1005218"/>
            <a:ext cx="1005209" cy="722632"/>
          </a:xfrm>
          <a:custGeom>
            <a:avLst/>
            <a:gdLst>
              <a:gd name="f0" fmla="val w"/>
              <a:gd name="f1" fmla="val h"/>
              <a:gd name="f2" fmla="val 0"/>
              <a:gd name="f3" fmla="val 1005205"/>
              <a:gd name="f4" fmla="val 722630"/>
              <a:gd name="f5" fmla="val 1005204"/>
              <a:gd name="f6" fmla="val 722480"/>
              <a:gd name="f7" fmla="*/ f0 1 1005205"/>
              <a:gd name="f8" fmla="*/ f1 1 722630"/>
              <a:gd name="f9" fmla="+- f4 0 f2"/>
              <a:gd name="f10" fmla="+- f3 0 f2"/>
              <a:gd name="f11" fmla="*/ f10 1 1005205"/>
              <a:gd name="f12" fmla="*/ f9 1 72263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1005205" h="722630">
                <a:moveTo>
                  <a:pt x="f5" y="f2"/>
                </a:moveTo>
                <a:lnTo>
                  <a:pt x="f2" y="f2"/>
                </a:lnTo>
                <a:lnTo>
                  <a:pt x="f2" y="f6"/>
                </a:lnTo>
                <a:lnTo>
                  <a:pt x="f5" y="f6"/>
                </a:lnTo>
                <a:lnTo>
                  <a:pt x="f5" y="f2"/>
                </a:lnTo>
                <a:close/>
              </a:path>
            </a:pathLst>
          </a:custGeom>
          <a:solidFill>
            <a:srgbClr val="033163"/>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p:txBody>
      </p:sp>
      <p:pic>
        <p:nvPicPr>
          <p:cNvPr id="6" name="Image 11">
            <a:extLst>
              <a:ext uri="{FF2B5EF4-FFF2-40B4-BE49-F238E27FC236}">
                <a16:creationId xmlns:a16="http://schemas.microsoft.com/office/drawing/2014/main" id="{61D083DD-0A4E-44EC-9F1E-B8CB2FFA7FDC}"/>
              </a:ext>
            </a:extLst>
          </p:cNvPr>
          <p:cNvPicPr>
            <a:picLocks noChangeAspect="1"/>
          </p:cNvPicPr>
          <p:nvPr/>
        </p:nvPicPr>
        <p:blipFill>
          <a:blip r:embed="rId2"/>
          <a:stretch>
            <a:fillRect/>
          </a:stretch>
        </p:blipFill>
        <p:spPr>
          <a:xfrm>
            <a:off x="-23280" y="7918201"/>
            <a:ext cx="4008116" cy="3410053"/>
          </a:xfrm>
          <a:prstGeom prst="rect">
            <a:avLst/>
          </a:prstGeom>
          <a:noFill/>
          <a:ln cap="flat">
            <a:noFill/>
          </a:ln>
        </p:spPr>
      </p:pic>
      <p:sp>
        <p:nvSpPr>
          <p:cNvPr id="8" name="object 20">
            <a:extLst>
              <a:ext uri="{FF2B5EF4-FFF2-40B4-BE49-F238E27FC236}">
                <a16:creationId xmlns:a16="http://schemas.microsoft.com/office/drawing/2014/main" id="{0AD81198-0DFC-408D-9BBF-C8B29716490D}"/>
              </a:ext>
            </a:extLst>
          </p:cNvPr>
          <p:cNvSpPr txBox="1"/>
          <p:nvPr/>
        </p:nvSpPr>
        <p:spPr>
          <a:xfrm>
            <a:off x="19106296" y="10518910"/>
            <a:ext cx="274950" cy="528322"/>
          </a:xfrm>
          <a:prstGeom prst="rect">
            <a:avLst/>
          </a:prstGeom>
          <a:noFill/>
          <a:ln cap="flat">
            <a:noFill/>
          </a:ln>
        </p:spPr>
        <p:txBody>
          <a:bodyPr vert="horz" wrap="square" lIns="0" tIns="12060" rIns="0" bIns="0" anchor="t" anchorCtr="0" compatLnSpc="1">
            <a:spAutoFit/>
          </a:bodyPr>
          <a:lstStyle/>
          <a:p>
            <a:pPr marL="12701" marR="0" lvl="0" indent="0" algn="l" defTabSz="914400" rtl="0" fontAlgn="auto" hangingPunct="1">
              <a:lnSpc>
                <a:spcPct val="100000"/>
              </a:lnSpc>
              <a:spcBef>
                <a:spcPts val="95"/>
              </a:spcBef>
              <a:spcAft>
                <a:spcPts val="0"/>
              </a:spcAft>
              <a:buNone/>
              <a:tabLst/>
              <a:defRPr sz="1800" b="0" i="0" u="none" strike="noStrike" kern="0" cap="none" spc="0" baseline="0">
                <a:solidFill>
                  <a:srgbClr val="000000"/>
                </a:solidFill>
                <a:uFillTx/>
              </a:defRPr>
            </a:pPr>
            <a:r>
              <a:rPr lang="fr-FR" sz="3300" b="0" i="0" u="none" strike="noStrike" kern="0" cap="none" spc="-50" baseline="0">
                <a:solidFill>
                  <a:srgbClr val="213D6D"/>
                </a:solidFill>
                <a:uFillTx/>
                <a:latin typeface="Proxima Nova Medium"/>
                <a:cs typeface="Proxima Nova Medium"/>
              </a:rPr>
              <a:t>5</a:t>
            </a:r>
            <a:endParaRPr lang="fr-FR" sz="3300" b="0" i="0" u="none" strike="noStrike" kern="0" cap="none" spc="0" baseline="0">
              <a:solidFill>
                <a:srgbClr val="000000"/>
              </a:solidFill>
              <a:uFillTx/>
              <a:latin typeface="Proxima Nova Medium"/>
              <a:cs typeface="Proxima Nova Medium"/>
            </a:endParaRPr>
          </a:p>
        </p:txBody>
      </p:sp>
      <p:sp>
        <p:nvSpPr>
          <p:cNvPr id="9" name="object 3">
            <a:extLst>
              <a:ext uri="{FF2B5EF4-FFF2-40B4-BE49-F238E27FC236}">
                <a16:creationId xmlns:a16="http://schemas.microsoft.com/office/drawing/2014/main" id="{92CDD053-A74E-4777-9CBA-B65197CDD4B2}"/>
              </a:ext>
            </a:extLst>
          </p:cNvPr>
          <p:cNvSpPr txBox="1"/>
          <p:nvPr/>
        </p:nvSpPr>
        <p:spPr>
          <a:xfrm>
            <a:off x="1835472" y="2345229"/>
            <a:ext cx="5402339" cy="446913"/>
          </a:xfrm>
          <a:prstGeom prst="rect">
            <a:avLst/>
          </a:prstGeom>
          <a:noFill/>
          <a:ln cap="flat">
            <a:noFill/>
          </a:ln>
        </p:spPr>
        <p:txBody>
          <a:bodyPr vert="horz" wrap="square" lIns="0" tIns="15873" rIns="0" bIns="0" anchor="t" anchorCtr="0" compatLnSpc="1">
            <a:spAutoFit/>
          </a:bodyPr>
          <a:lstStyle/>
          <a:p>
            <a:pPr marL="12701" marR="0" lvl="0" indent="0" algn="l" defTabSz="914400" rtl="0" fontAlgn="auto" hangingPunct="1">
              <a:lnSpc>
                <a:spcPct val="100000"/>
              </a:lnSpc>
              <a:spcBef>
                <a:spcPts val="125"/>
              </a:spcBef>
              <a:spcAft>
                <a:spcPts val="0"/>
              </a:spcAft>
              <a:buNone/>
              <a:tabLst/>
              <a:defRPr sz="1800" b="0" i="0" u="none" strike="noStrike" kern="0" cap="none" spc="0" baseline="0">
                <a:solidFill>
                  <a:srgbClr val="000000"/>
                </a:solidFill>
                <a:uFillTx/>
              </a:defRPr>
            </a:pPr>
            <a:r>
              <a:rPr lang="fr-FR" sz="2800" b="1" i="0" u="none" strike="noStrike" kern="0" cap="none" spc="-20" baseline="0">
                <a:solidFill>
                  <a:srgbClr val="033163"/>
                </a:solidFill>
                <a:uFillTx/>
                <a:latin typeface="Proxima Nova"/>
                <a:cs typeface="Proxima Nova"/>
              </a:rPr>
              <a:t>LES AIDES D’ETATS</a:t>
            </a:r>
          </a:p>
        </p:txBody>
      </p:sp>
      <p:sp>
        <p:nvSpPr>
          <p:cNvPr id="11" name="object 23">
            <a:extLst>
              <a:ext uri="{FF2B5EF4-FFF2-40B4-BE49-F238E27FC236}">
                <a16:creationId xmlns:a16="http://schemas.microsoft.com/office/drawing/2014/main" id="{0C8FBECB-EC23-485B-B188-DB2F0A54059A}"/>
              </a:ext>
            </a:extLst>
          </p:cNvPr>
          <p:cNvSpPr txBox="1"/>
          <p:nvPr/>
        </p:nvSpPr>
        <p:spPr>
          <a:xfrm>
            <a:off x="1988458" y="3606128"/>
            <a:ext cx="17121190" cy="3827966"/>
          </a:xfrm>
          <a:prstGeom prst="rect">
            <a:avLst/>
          </a:prstGeom>
          <a:noFill/>
          <a:ln cap="flat">
            <a:noFill/>
          </a:ln>
        </p:spPr>
        <p:txBody>
          <a:bodyPr vert="horz" wrap="square" lIns="0" tIns="12060" rIns="0" bIns="0" anchor="t" anchorCtr="0" compatLnSpc="1">
            <a:spAutoFit/>
          </a:bodyPr>
          <a:lstStyle/>
          <a:p>
            <a:pPr marL="12701" marR="22860" lvl="0" indent="0" algn="l" defTabSz="914400" rtl="0" fontAlgn="auto" hangingPunct="1">
              <a:lnSpc>
                <a:spcPct val="150000"/>
              </a:lnSpc>
              <a:spcBef>
                <a:spcPts val="95"/>
              </a:spcBef>
              <a:spcAft>
                <a:spcPts val="0"/>
              </a:spcAft>
              <a:buNone/>
              <a:tabLst/>
              <a:defRPr sz="1800" b="0" i="0" u="none" strike="noStrike" kern="0" cap="none" spc="0" baseline="0">
                <a:solidFill>
                  <a:srgbClr val="000000"/>
                </a:solidFill>
                <a:uFillTx/>
              </a:defRPr>
            </a:pPr>
            <a:r>
              <a:rPr lang="fr-FR" sz="2450" b="0" i="0" u="none" strike="noStrike" kern="0" cap="none" spc="0" baseline="0" dirty="0">
                <a:solidFill>
                  <a:srgbClr val="033163"/>
                </a:solidFill>
                <a:uFillTx/>
                <a:latin typeface="Proxima Nova"/>
                <a:cs typeface="Proxima Nova"/>
              </a:rPr>
              <a:t>« </a:t>
            </a:r>
            <a:r>
              <a:rPr lang="fr-FR" sz="2800" b="0" i="0" u="none" strike="noStrike" kern="0" cap="none" spc="0" baseline="0" dirty="0">
                <a:solidFill>
                  <a:srgbClr val="033163"/>
                </a:solidFill>
                <a:uFillTx/>
                <a:latin typeface="Proxima Nova"/>
                <a:cs typeface="Proxima Nova"/>
              </a:rPr>
              <a:t>Est qualifié d’aide d’État tout financement public, sous quelque forme que ce soit (subvention, prêt, bonifications d’intérêts, garantie, prise de participation, exonération fiscale, avantage en nature, ...), accordé à une entité exerçant une activité économique</a:t>
            </a:r>
            <a:endParaRPr lang="fr-FR" sz="2800" b="0" i="0" u="none" strike="noStrike" kern="0" cap="none" spc="0" baseline="0" dirty="0">
              <a:solidFill>
                <a:srgbClr val="000000"/>
              </a:solidFill>
              <a:uFillTx/>
              <a:latin typeface="Calibri"/>
            </a:endParaRPr>
          </a:p>
          <a:p>
            <a:pPr marL="12701" marR="22860" lvl="0" indent="0" algn="l" defTabSz="914400" rtl="0" fontAlgn="auto" hangingPunct="1">
              <a:lnSpc>
                <a:spcPct val="150000"/>
              </a:lnSpc>
              <a:spcBef>
                <a:spcPts val="95"/>
              </a:spcBef>
              <a:spcAft>
                <a:spcPts val="0"/>
              </a:spcAft>
              <a:buNone/>
              <a:tabLst/>
              <a:defRPr sz="1800" b="0" i="0" u="none" strike="noStrike" kern="0" cap="none" spc="0" baseline="0">
                <a:solidFill>
                  <a:srgbClr val="000000"/>
                </a:solidFill>
                <a:uFillTx/>
              </a:defRPr>
            </a:pPr>
            <a:r>
              <a:rPr lang="fr-FR" sz="2800" b="0" i="0" u="none" strike="noStrike" kern="0" cap="none" spc="0" baseline="0" dirty="0">
                <a:solidFill>
                  <a:srgbClr val="033163"/>
                </a:solidFill>
                <a:uFillTx/>
                <a:latin typeface="Proxima Nova"/>
                <a:cs typeface="Proxima Nova"/>
              </a:rPr>
              <a:t>et qui lui apporte un avantage direct ou indirect affectant la concurrence et les échanges ».</a:t>
            </a:r>
          </a:p>
          <a:p>
            <a:pPr marL="12701" marR="22860" lvl="0" indent="0" algn="l" defTabSz="914400" rtl="0" fontAlgn="auto" hangingPunct="1">
              <a:lnSpc>
                <a:spcPct val="150000"/>
              </a:lnSpc>
              <a:spcBef>
                <a:spcPts val="95"/>
              </a:spcBef>
              <a:spcAft>
                <a:spcPts val="0"/>
              </a:spcAft>
              <a:buNone/>
              <a:tabLst/>
              <a:defRPr sz="1800" b="0" i="0" u="none" strike="noStrike" kern="0" cap="none" spc="0" baseline="0">
                <a:solidFill>
                  <a:srgbClr val="000000"/>
                </a:solidFill>
                <a:uFillTx/>
              </a:defRPr>
            </a:pPr>
            <a:r>
              <a:rPr lang="fr-FR" sz="2800" b="0" i="0" u="none" strike="noStrike" kern="0" cap="none" spc="0" baseline="0" dirty="0">
                <a:solidFill>
                  <a:srgbClr val="033163"/>
                </a:solidFill>
                <a:uFillTx/>
                <a:latin typeface="Proxima Nova"/>
                <a:cs typeface="Proxima Nova"/>
              </a:rPr>
              <a:t>Pour certains dossiers, la règlementation européenne limite le montant des aides cumulées pour une même entreprise sur 3 années fiscales consécutives ou bien limite le taux d’intervention publique sur l’opération</a:t>
            </a:r>
            <a:r>
              <a:rPr lang="fr-FR" sz="2450" b="0" i="0" u="none" strike="noStrike" kern="0" cap="none" spc="0" baseline="0" dirty="0">
                <a:solidFill>
                  <a:srgbClr val="033163"/>
                </a:solidFill>
                <a:uFillTx/>
                <a:latin typeface="Proxima Nova"/>
                <a:cs typeface="Proxima Nova"/>
              </a:rPr>
              <a:t>.</a:t>
            </a:r>
            <a:endParaRPr lang="fr-FR" sz="2000" b="1" i="0" u="sng" strike="noStrike" kern="0" cap="none" spc="0" baseline="0" dirty="0">
              <a:solidFill>
                <a:srgbClr val="000000"/>
              </a:solidFill>
              <a:uFillTx/>
              <a:latin typeface="Proxima Nova"/>
              <a:cs typeface="Proxima Nova"/>
            </a:endParaRPr>
          </a:p>
        </p:txBody>
      </p:sp>
    </p:spTree>
    <p:extLst>
      <p:ext uri="{BB962C8B-B14F-4D97-AF65-F5344CB8AC3E}">
        <p14:creationId xmlns:p14="http://schemas.microsoft.com/office/powerpoint/2010/main" val="29281600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igrationWizIdVersion xmlns="f8432982-2761-40fa-9a59-042d6f44efaf" xsi:nil="true"/>
    <MigrationWizIdSecurityGroups xmlns="f8432982-2761-40fa-9a59-042d6f44efaf" xsi:nil="true"/>
    <StatutMacro xmlns="f8432982-2761-40fa-9a59-042d6f44efaf" xsi:nil="true"/>
    <TaxCatchAll xmlns="dac6eaf4-5f0c-43c6-9062-31b0e7a06044" xsi:nil="true"/>
    <MigrationWizIdDocumentLibraryPermissions xmlns="f8432982-2761-40fa-9a59-042d6f44efaf" xsi:nil="true"/>
    <lcf76f155ced4ddcb4097134ff3c332f0 xmlns="f8432982-2761-40fa-9a59-042d6f44efaf" xsi:nil="true"/>
    <lcf76f155ced4ddcb4097134ff3c332f xmlns="f8432982-2761-40fa-9a59-042d6f44efaf">
      <Terms xmlns="http://schemas.microsoft.com/office/infopath/2007/PartnerControls"/>
    </lcf76f155ced4ddcb4097134ff3c332f>
    <MigrationWizId xmlns="f8432982-2761-40fa-9a59-042d6f44efaf" xsi:nil="true"/>
    <MigrationWizIdPermissionLevels xmlns="f8432982-2761-40fa-9a59-042d6f44efaf" xsi:nil="true"/>
    <MigrationWizIdPermissions xmlns="f8432982-2761-40fa-9a59-042d6f44efa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04D734772A9E34DB2FA2FC90F6CBEF6" ma:contentTypeVersion="23" ma:contentTypeDescription="Create a new document." ma:contentTypeScope="" ma:versionID="69d4bd6685337aecdab02663b3d13f5b">
  <xsd:schema xmlns:xsd="http://www.w3.org/2001/XMLSchema" xmlns:xs="http://www.w3.org/2001/XMLSchema" xmlns:p="http://schemas.microsoft.com/office/2006/metadata/properties" xmlns:ns2="f8432982-2761-40fa-9a59-042d6f44efaf" xmlns:ns3="dac6eaf4-5f0c-43c6-9062-31b0e7a06044" targetNamespace="http://schemas.microsoft.com/office/2006/metadata/properties" ma:root="true" ma:fieldsID="f6b8223c163fa632143c6bd325bba639" ns2:_="" ns3:_="">
    <xsd:import namespace="f8432982-2761-40fa-9a59-042d6f44efaf"/>
    <xsd:import namespace="dac6eaf4-5f0c-43c6-9062-31b0e7a06044"/>
    <xsd:element name="properties">
      <xsd:complexType>
        <xsd:sequence>
          <xsd:element name="documentManagement">
            <xsd:complexType>
              <xsd:all>
                <xsd:element ref="ns2:MigrationWizId" minOccurs="0"/>
                <xsd:element ref="ns2:MigrationWizIdPermissions" minOccurs="0"/>
                <xsd:element ref="ns2:MigrationWizIdVersion" minOccurs="0"/>
                <xsd:element ref="ns2:MigrationWizIdPermissionLevels" minOccurs="0"/>
                <xsd:element ref="ns2:MigrationWizIdDocumentLibraryPermissions" minOccurs="0"/>
                <xsd:element ref="ns2:MigrationWizIdSecurityGroups" minOccurs="0"/>
                <xsd:element ref="ns2:lcf76f155ced4ddcb4097134ff3c332f0"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StatutMacro"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432982-2761-40fa-9a59-042d6f44efaf"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Version" ma:index="10" nillable="true" ma:displayName="MigrationWizIdVersion" ma:internalName="MigrationWizIdVersion">
      <xsd:simpleType>
        <xsd:restriction base="dms:Text"/>
      </xsd:simpleType>
    </xsd:element>
    <xsd:element name="MigrationWizIdPermissionLevels" ma:index="11" nillable="true" ma:displayName="MigrationWizIdPermissionLevels" ma:internalName="MigrationWizIdPermissionLevels">
      <xsd:simpleType>
        <xsd:restriction base="dms:Text"/>
      </xsd:simpleType>
    </xsd:element>
    <xsd:element name="MigrationWizIdDocumentLibraryPermissions" ma:index="12" nillable="true" ma:displayName="MigrationWizIdDocumentLibraryPermissions" ma:internalName="MigrationWizIdDocumentLibraryPermissions">
      <xsd:simpleType>
        <xsd:restriction base="dms:Text"/>
      </xsd:simpleType>
    </xsd:element>
    <xsd:element name="MigrationWizIdSecurityGroups" ma:index="13" nillable="true" ma:displayName="MigrationWizIdSecurityGroups" ma:internalName="MigrationWizIdSecurityGroups">
      <xsd:simpleType>
        <xsd:restriction base="dms:Text"/>
      </xsd:simpleType>
    </xsd:element>
    <xsd:element name="lcf76f155ced4ddcb4097134ff3c332f0" ma:index="14" nillable="true" ma:displayName="Balises d’images_0" ma:hidden="true" ma:internalName="lcf76f155ced4ddcb4097134ff3c332f0" ma:readOnly="false">
      <xsd:simpleType>
        <xsd:restriction base="dms:Note"/>
      </xsd:simpleType>
    </xsd:element>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ObjectDetectorVersions" ma:index="18" nillable="true" ma:displayName="MediaServiceObjectDetectorVersions" ma:description=""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297d61-6b73-4add-a49b-ddac39665e19" ma:termSetId="09814cd3-568e-fe90-9814-8d621ff8fb84" ma:anchorId="fba54fb3-c3e1-fe81-a776-ca4b69148c4d" ma:open="true" ma:isKeyword="false">
      <xsd:complexType>
        <xsd:sequence>
          <xsd:element ref="pc:Terms" minOccurs="0" maxOccurs="1"/>
        </xsd:sequence>
      </xsd:complexType>
    </xsd:element>
    <xsd:element name="MediaServiceDateTaken" ma:index="24" nillable="true" ma:displayName="MediaServiceDateTaken" ma:description="" ma:hidden="true" ma:indexed="true" ma:internalName="MediaServiceDateTaken" ma:readOnly="true">
      <xsd:simpleType>
        <xsd:restriction base="dms:Text"/>
      </xsd:simpleType>
    </xsd:element>
    <xsd:element name="MediaServiceGenerationTime" ma:index="25" nillable="true" ma:displayName="MediaServiceGenerationTime" ma:hidden="true" ma:internalName="MediaServiceGenerationTime" ma:readOnly="true">
      <xsd:simpleType>
        <xsd:restriction base="dms:Text"/>
      </xsd:simpleType>
    </xsd:element>
    <xsd:element name="MediaServiceEventHashCode" ma:index="26" nillable="true" ma:displayName="MediaServiceEventHashCode" ma:hidden="true" ma:internalName="MediaServiceEventHashCode" ma:readOnly="true">
      <xsd:simpleType>
        <xsd:restriction base="dms:Text"/>
      </xsd:simpleType>
    </xsd:element>
    <xsd:element name="MediaServiceOCR" ma:index="27" nillable="true" ma:displayName="Extracted Text" ma:internalName="MediaServiceOCR" ma:readOnly="true">
      <xsd:simpleType>
        <xsd:restriction base="dms:Note">
          <xsd:maxLength value="255"/>
        </xsd:restriction>
      </xsd:simpleType>
    </xsd:element>
    <xsd:element name="MediaLengthInSeconds" ma:index="28" nillable="true" ma:displayName="MediaLengthInSeconds" ma:hidden="true" ma:internalName="MediaLengthInSeconds" ma:readOnly="true">
      <xsd:simpleType>
        <xsd:restriction base="dms:Unknown"/>
      </xsd:simpleType>
    </xsd:element>
    <xsd:element name="MediaServiceLocation" ma:index="29" nillable="true" ma:displayName="Location" ma:description="" ma:indexed="true" ma:internalName="MediaServiceLocation" ma:readOnly="true">
      <xsd:simpleType>
        <xsd:restriction base="dms:Text"/>
      </xsd:simpleType>
    </xsd:element>
    <xsd:element name="StatutMacro" ma:index="30" nillable="true" ma:displayName="Statut Macro" ma:description="Statut Macro sous Synergie" ma:format="Dropdown" ma:internalName="StatutMacro">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ac6eaf4-5f0c-43c6-9062-31b0e7a0604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79e30a6-29f5-42bc-b5e4-bcab89a228c3}" ma:internalName="TaxCatchAll" ma:showField="CatchAllData" ma:web="dac6eaf4-5f0c-43c6-9062-31b0e7a060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93B21D-5C70-4148-B4FA-97076A7E2717}">
  <ds:schemaRefs>
    <ds:schemaRef ds:uri="http://schemas.microsoft.com/office/2006/metadata/properties"/>
    <ds:schemaRef ds:uri="http://schemas.microsoft.com/office/infopath/2007/PartnerControls"/>
    <ds:schemaRef ds:uri="f8432982-2761-40fa-9a59-042d6f44efaf"/>
    <ds:schemaRef ds:uri="dac6eaf4-5f0c-43c6-9062-31b0e7a06044"/>
  </ds:schemaRefs>
</ds:datastoreItem>
</file>

<file path=customXml/itemProps2.xml><?xml version="1.0" encoding="utf-8"?>
<ds:datastoreItem xmlns:ds="http://schemas.openxmlformats.org/officeDocument/2006/customXml" ds:itemID="{D8C2B2DC-EC8F-4108-A3F5-2C1CB2C7FCF9}">
  <ds:schemaRefs>
    <ds:schemaRef ds:uri="http://schemas.microsoft.com/sharepoint/v3/contenttype/forms"/>
  </ds:schemaRefs>
</ds:datastoreItem>
</file>

<file path=customXml/itemProps3.xml><?xml version="1.0" encoding="utf-8"?>
<ds:datastoreItem xmlns:ds="http://schemas.openxmlformats.org/officeDocument/2006/customXml" ds:itemID="{77F1C885-8B85-49DA-9107-9304EC2D5C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432982-2761-40fa-9a59-042d6f44efaf"/>
    <ds:schemaRef ds:uri="dac6eaf4-5f0c-43c6-9062-31b0e7a060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457</TotalTime>
  <Words>3021</Words>
  <Application>Microsoft Office PowerPoint</Application>
  <PresentationFormat>Custom</PresentationFormat>
  <Paragraphs>324</Paragraphs>
  <Slides>35</Slides>
  <Notes>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PowerPoint Presentation</vt:lpstr>
      <vt:lpstr>La subvention FSE+</vt:lpstr>
      <vt:lpstr>Préalables de la demande de subvention FSE+</vt:lpstr>
      <vt:lpstr>Préalables de la demande de subvention FSE+</vt:lpstr>
      <vt:lpstr>Préalables de la demande de subvention FSE+</vt:lpstr>
      <vt:lpstr>Préalables de la demande de subvention FSE+</vt:lpstr>
      <vt:lpstr>Préalables de la demande de subvention FSE+</vt:lpstr>
      <vt:lpstr>Préalables de la demande de subvention FSE+</vt:lpstr>
      <vt:lpstr>Préalables de la demande de subvention FSE+</vt:lpstr>
      <vt:lpstr>Préalables de la demande de subvention FSE+</vt:lpstr>
      <vt:lpstr>Préalables de la demande de subvention FSE+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FOCUS Lettre de Mission</vt:lpstr>
      <vt:lpstr> CRITERES DE SELECTION</vt:lpstr>
      <vt:lpstr>CRITERES DE SELECTION</vt:lpstr>
      <vt:lpstr>CRITERES DE SELECTION</vt:lpstr>
      <vt:lpstr>CRITERES DE SELECTION</vt:lpstr>
      <vt:lpstr>CRITERES DE SELECTION</vt:lpstr>
      <vt:lpstr>METHODE ET CRITERES DE SELECTION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FEAMPA DOMO</dc:title>
  <dc:creator>Valeriane ASSOUAN</dc:creator>
  <cp:lastModifiedBy>Lisa BOURGEOIS</cp:lastModifiedBy>
  <cp:revision>268</cp:revision>
  <dcterms:created xsi:type="dcterms:W3CDTF">2024-01-17T15:27:33Z</dcterms:created>
  <dcterms:modified xsi:type="dcterms:W3CDTF">2025-04-04T19:12:23Z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2024-01-17T00:00:00Z</vt:filetime>
  </property>
  <property fmtid="{D5CDD505-2E9C-101B-9397-08002B2CF9AE}" pid="3" name="Creator">
    <vt:lpwstr>Adobe InDesign 19.1 (Macintosh)</vt:lpwstr>
  </property>
  <property fmtid="{D5CDD505-2E9C-101B-9397-08002B2CF9AE}" pid="4" name="LastSaved">
    <vt:filetime>2024-01-17T00:00:00Z</vt:filetime>
  </property>
  <property fmtid="{D5CDD505-2E9C-101B-9397-08002B2CF9AE}" pid="5" name="Producer">
    <vt:lpwstr>Adobe PDF Library 17.0</vt:lpwstr>
  </property>
  <property fmtid="{D5CDD505-2E9C-101B-9397-08002B2CF9AE}" pid="6" name="xd_ProgID">
    <vt:lpwstr/>
  </property>
  <property fmtid="{D5CDD505-2E9C-101B-9397-08002B2CF9AE}" pid="7" name="ContentTypeId">
    <vt:lpwstr>0x010100504D734772A9E34DB2FA2FC90F6CBEF6</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y fmtid="{D5CDD505-2E9C-101B-9397-08002B2CF9AE}" pid="13" name="MediaServiceImageTags">
    <vt:lpwstr/>
  </property>
</Properties>
</file>